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9" r:id="rId19"/>
    <p:sldId id="277" r:id="rId20"/>
    <p:sldId id="280" r:id="rId21"/>
    <p:sldId id="27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B5D-029A-450C-A9CE-B8002ED513D6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A4FC2-C118-4C7B-BA1B-1D18B321CE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66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DC425-8221-4007-A55E-DE8DE7996139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B5DDD-E7CE-427D-A106-01993FB2D1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027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A1D29-B6D1-4D53-B3D4-F4480F5D0A63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CC0CC-F744-4A81-8D99-AE42D6D7A3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251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0D56F-93E9-4387-AB6C-2649B5E0E0EA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0978E-961D-4245-8A3B-21FB6AFAB5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468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643CB-6BD2-477E-8A72-E36614B8B470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76601-FE17-416E-AA49-EDA4927B2E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4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A2BD5-5F1B-4866-8CD2-C55550B16518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0BBB2-8D15-4ACA-9B1C-50407127BC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055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1DC0F-478A-40D8-A698-89E63E196370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D2BEF-AF39-41BB-83D4-073FE25ACA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804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EB084-C233-4D57-B8A2-664C94D9720C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059F4-8EA0-45EC-B5F4-8CB17D0280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8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A4A6F-9D31-4B18-AB04-8C039D840C68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FFE61-239F-4707-B6FB-3AE3FD0E76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084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AD11-342B-4F14-B5B6-3D0942EEFFB3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2E66D-90AE-48F2-A5B0-C4B19EACF9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3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223BE-5D79-42F9-9732-0F1926DCABBA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800B1-E91F-4EC4-9E65-8A7A96E8CE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142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 smtClean="0"/>
              <a:t>Зразок заголовка</a:t>
            </a:r>
            <a:endParaRPr lang="ru-RU" altLang="ru-RU" smtClean="0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 smtClean="0"/>
              <a:t>Зразок тексту</a:t>
            </a:r>
          </a:p>
          <a:p>
            <a:pPr lvl="1"/>
            <a:r>
              <a:rPr lang="uk-UA" altLang="ru-RU" smtClean="0"/>
              <a:t>Другий рівень</a:t>
            </a:r>
          </a:p>
          <a:p>
            <a:pPr lvl="2"/>
            <a:r>
              <a:rPr lang="uk-UA" altLang="ru-RU" smtClean="0"/>
              <a:t>Третій рівень</a:t>
            </a:r>
          </a:p>
          <a:p>
            <a:pPr lvl="3"/>
            <a:r>
              <a:rPr lang="uk-UA" altLang="ru-RU" smtClean="0"/>
              <a:t>Четвертий рівень</a:t>
            </a:r>
          </a:p>
          <a:p>
            <a:pPr lvl="4"/>
            <a:r>
              <a:rPr lang="uk-UA" altLang="ru-RU" smtClean="0"/>
              <a:t>П'ятий рівень</a:t>
            </a:r>
            <a:endParaRPr lang="ru-RU" altLang="ru-RU" smtClean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34FCE2-9045-458A-836F-304829753426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F35C9D1-2BA2-4C42-8890-A4BD3398A27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952327"/>
          </a:xfrm>
        </p:spPr>
        <p:txBody>
          <a:bodyPr/>
          <a:lstStyle/>
          <a:p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орфографической зоркости у учащихся 1-4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b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427984" y="3886200"/>
            <a:ext cx="4030216" cy="17526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МАОУ «СОШ № 24 с углублённым изучением отдельных предметов»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Кнутарева</a:t>
            </a:r>
            <a:r>
              <a:rPr lang="ru-RU" dirty="0" smtClean="0">
                <a:solidFill>
                  <a:schemeClr val="tx1"/>
                </a:solidFill>
              </a:rPr>
              <a:t> Т.В., учитель начальных классов,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Вараксина</a:t>
            </a:r>
            <a:r>
              <a:rPr lang="ru-RU" dirty="0" smtClean="0">
                <a:solidFill>
                  <a:schemeClr val="tx1"/>
                </a:solidFill>
              </a:rPr>
              <a:t> Н.В., учитель начальных классов.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356992"/>
            <a:ext cx="3024336" cy="2592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080120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с проговариванием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702624" cy="4082008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с проговариванием объединяет весь класс, постепенно все ребята начинают работать в хорошем темпе. Вначале проговаривать может учитель, затем сильные ученики, потом в работу включаются и средние, и слабые учащиеся. Проговаривание – своего рода предупреждение ошибок. И если ученик вдруг проговорил слово с ошибкой, то класс и учитель вовремя предотвратят беду, т.е. не дадут зафиксировать эту ошибку на письме. </a:t>
            </a:r>
          </a:p>
        </p:txBody>
      </p:sp>
    </p:spTree>
    <p:extLst>
      <p:ext uri="{BB962C8B-B14F-4D97-AF65-F5344CB8AC3E}">
        <p14:creationId xmlns:p14="http://schemas.microsoft.com/office/powerpoint/2010/main" val="189193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792087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Зрительный диктант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 – предупреждение ошибок)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628800"/>
            <a:ext cx="7772400" cy="4010000"/>
          </a:xfrm>
        </p:spPr>
        <p:txBody>
          <a:bodyPr/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доске записывается несколько предложений или текст.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читается. Выделяются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интересные с точки зрения орфографии слова, объясняется их правописание, отдельные слова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проговариваются.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предлагается ''сфотографировать''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закрыть глаза и написать).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время закрывается, и дети еще раз отвечают на вопросы, проговаривают трудные слова.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необходимости текст открывается снова.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ученик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засомневается в написании какого-то слова, то он все равно имеет право поставить точку на месте сомнительной буквы. </a:t>
            </a:r>
          </a:p>
        </p:txBody>
      </p:sp>
    </p:spTree>
    <p:extLst>
      <p:ext uri="{BB962C8B-B14F-4D97-AF65-F5344CB8AC3E}">
        <p14:creationId xmlns:p14="http://schemas.microsoft.com/office/powerpoint/2010/main" val="18581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Диктант "Проверяю себя”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Выполняя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диктант, учащиеся могут спрашивать у учителя, как пишется то или иное слово. Первое и главное достоинство диктанта состоит в том, что дети начинают нащупывать свои слабые места, учатся спрашивать и сомневаться, мы им даем возможность писать без ошибок, предупреждать их. Этот диктант позволяет писать часто и много, а ошибок делать мало или не делать вовсе: орфографический навык совершенствуется и укрепляется.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8824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7200"/>
            <a:ext cx="8229600" cy="1143000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 организованное списывание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Предлагаемый прием списывания разработан группой психологов под руководством В.В.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Репкина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П.С.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Жедек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того чтобы данная работа принесла желаемый результат: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всей начальной школы;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жестко соблюдаться сам алгоритм письма, так как каждый шаг имеет определенную смысловую нагрузку и не может быть выкинут из списка. Только полное воспроизведение алгоритма гарантирует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(см. дальше).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7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589038"/>
          </a:xfrm>
        </p:spPr>
        <p:txBody>
          <a:bodyPr/>
          <a:lstStyle/>
          <a:p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Прочитай предложение, чтобы понять и запомнить его.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Повтори предложение, чтобы проверить, запомнил ли ты его.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Выдели орфограммы в списываемом тексте.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Прочитай предложение так, как оно написано.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Повтори предложение так, как будешь писать.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Пиши, диктуя себе так, как проговорил.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Проверь написанное: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читай то, что написал, отмечая дужками слоги;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подчеркни орфограммы в написанном; 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сверь каждую орфограмму с исходным текстом.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286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Какографические упражнения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Предусматривают </a:t>
            </a:r>
            <a:r>
              <a:rPr lang="ru-RU" dirty="0"/>
              <a:t>исправление учениками умышленно допущенных в текстах ошибочных написаний. 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284984"/>
            <a:ext cx="220027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0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ошибками</a:t>
            </a: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Начиная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(2) класса, при проверке любой работы ошибки в словах на пройденные правила не исправлять, вместо этого ставить  на полях палочку (у более слабых учеников – номер орфограммы), а в конце работы – вместо отметки точку.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Ученик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получив работу без отметки, принимается за поиск ошибок в той строке, где на полях поставлена палочка (или номер орфограммы).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Затем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слово, в котором была допущена ошибка, ученик выписывает внизу под работой и выполняет работу над ошибками. </a:t>
            </a:r>
          </a:p>
        </p:txBody>
      </p:sp>
    </p:spTree>
    <p:extLst>
      <p:ext uri="{BB962C8B-B14F-4D97-AF65-F5344CB8AC3E}">
        <p14:creationId xmlns:p14="http://schemas.microsoft.com/office/powerpoint/2010/main" val="9147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Диктант с постукиванием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диктанта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постукивает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столу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 момент, когда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произносит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орфограммой.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постукивание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заставляет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думать. 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04864"/>
            <a:ext cx="303468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2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Выборочный диктант,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самодиктант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взаимодиктант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дети по заданию учителя отбирают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записи соответствующие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определенному заданию части текста.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933056"/>
            <a:ext cx="24384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91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и психологические 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неразвитости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орфографической зоркости: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низкий уровень развития произвольности внимания,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приёмов учебной деятельности (самоконтроля, умения действовать по правилу),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низкий уровень объёма и распределения внимания, низкий уровень развития кратковременной памяти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Кропотливый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ежедневный труд учителя, ученика, родителей, психолога над развитием орфографической зоркости позволит добиться высокого качества обучения.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0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35662"/>
          </a:xfrm>
        </p:spPr>
        <p:txBody>
          <a:bodyPr/>
          <a:lstStyle/>
          <a:p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«Систематичность упражнений – есть первая и главная основа их успеха, и недостаток этой систематичности главная причина, почему многочисленные и долговременные упражнения в орфографии дают плохие результаты» </a:t>
            </a:r>
            <a:b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b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К. Д. Ушинский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97009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Упражнения: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остоянно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показывать образец анализа звучащего слова (аксиома – что в опыте ребёнка нет, надо дать этому образец),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спользовать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ловушки (сколько звуков в слове "два”?; какое слово длиннее: час или минута?; мне кажется, что все звуки в слове "вата” мягкие?)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Игровые приёмы: "Найди одинаковый звук”, "Определи место звука в слове”, "Найди предметы с заданным звуком”, "Шифровальщики” с пропусками "опасных" мест сразу по слуху.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''Найди опасное место''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произносит слова, а дети должны хлопнуть в ладошки, как только услышат звук, которому при письме нельзя доверять. Но прежде они вспоминают, как его найти. 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в слове безударный гласный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звук?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есть, то существует и ''опасное место''.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Зажги маячок” 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должны зажечь красный огонёк, как только найдут ''опасное место''. 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427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146250"/>
          </a:xfrm>
        </p:spPr>
        <p:txBody>
          <a:bodyPr/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УСПЕХА!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340" y="2132856"/>
            <a:ext cx="4785320" cy="3810694"/>
          </a:xfrm>
        </p:spPr>
      </p:pic>
    </p:spTree>
    <p:extLst>
      <p:ext uri="{BB962C8B-B14F-4D97-AF65-F5344CB8AC3E}">
        <p14:creationId xmlns:p14="http://schemas.microsoft.com/office/powerpoint/2010/main" val="343010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984776"/>
          </a:xfrm>
        </p:spPr>
        <p:txBody>
          <a:bodyPr/>
          <a:lstStyle/>
          <a:p>
            <a:pPr algn="just"/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Орфографическая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зоркость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b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умение оценивать каждый звук слова, т.е. различать, какой звук в сильной позиции, а какой – в слабой, и, следовательно, какой однозначно указывает на букву, а какой может быть обозначен разными буквами при том же звучании. В умении обнаруживать звук, находящийся в слабой позиции, прежде всего и состоит орфографическая зоркость.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2878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pPr algn="l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Орфографическая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зоркость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постепенно, в процессе выполнения разнообразных упражнений, обеспечивающих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зрительное, слуховое, артикуляционное,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моторное</a:t>
            </a:r>
            <a:b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запоминание орфографического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Picture 6" descr="j0292122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2936"/>
            <a:ext cx="3857625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700808"/>
            <a:ext cx="7772400" cy="46085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60649"/>
            <a:ext cx="7772400" cy="1008111"/>
          </a:xfrm>
        </p:spPr>
        <p:txBody>
          <a:bodyPr/>
          <a:lstStyle/>
          <a:p>
            <a:pPr algn="ctr"/>
            <a:r>
              <a:rPr lang="ru-RU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и восприятия и запоминания орфографического материала</a:t>
            </a:r>
            <a:endParaRPr lang="ru-RU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91005"/>
              </p:ext>
            </p:extLst>
          </p:nvPr>
        </p:nvGraphicFramePr>
        <p:xfrm>
          <a:off x="467544" y="1484785"/>
          <a:ext cx="8352928" cy="5103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725"/>
                <a:gridCol w="5918203"/>
              </a:tblGrid>
              <a:tr h="4305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Упражнения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48583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Зрительное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Объяснительный диктант;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по памяти;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выборочное списывание;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графическое выделение орфограмм;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заданий и текста упражнений;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корректировка письма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5422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Слуховое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Выборочный, предупредительный  диктанты;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65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сигнальных карточек.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5422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Артикуляционное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Орфографическое проговаривание.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5422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Моторное восприятие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важное значение при выполнении ВСЕХ упражнений.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5162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Комбинированное восприятие (наиболее эффективно)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процессе комментированного письма, звукобуквенного и орфографического разбора. 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0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0"/>
            <a:ext cx="7772400" cy="5661247"/>
          </a:xfrm>
        </p:spPr>
        <p:txBody>
          <a:bodyPr/>
          <a:lstStyle/>
          <a:p>
            <a:pPr algn="just"/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Далее предложены </a:t>
            </a:r>
            <a:r>
              <a:rPr lang="ru-RU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обеспечивают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фронтального, группового и индивидуального способов организации обучения. Кроме того, упражнения должны отбираться в соответствии со структурой орфографической зоркости.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3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орфограмм в "чистом” тексте вместо часто используемого «вставь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букву»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7638"/>
            <a:ext cx="8712968" cy="5251722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упражнения нужны 2 карточки. Первая карточка состоит из текста, в котором следует выделить слова с заданной орфограммой и ключа. Вторая карточка-ключ - это карточка без текста, но с вырезанными окошками на местах, соответствующих словам с орфограммами. Они-то и обнаруживаются при наложении ключа на текст. Для работы по формированию орфографической зоркости на втором этапе тексты составляются так, чтобы с ними можно было работать по поводу разных орфограмм.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позволяют преодолеть эту трудность, а также они позволяют: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-развивать орфографическую зоркость в процессе поиска слов с орфограммами;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-самостоятельно проверить результат работы;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-видеть пробелы своих знаний здесь и сейчас и корректировать свои действия;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-если же ребенок не может найти заданные орфограммы, у него есть возможность "подглядеть” их. </a:t>
            </a:r>
          </a:p>
        </p:txBody>
      </p:sp>
    </p:spTree>
    <p:extLst>
      <p:ext uri="{BB962C8B-B14F-4D97-AF65-F5344CB8AC3E}">
        <p14:creationId xmlns:p14="http://schemas.microsoft.com/office/powerpoint/2010/main" val="205874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152127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Орфографическое чтение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68052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0267"/>
              </p:ext>
            </p:extLst>
          </p:nvPr>
        </p:nvGraphicFramePr>
        <p:xfrm>
          <a:off x="827584" y="1412776"/>
          <a:ext cx="7630615" cy="4968552"/>
        </p:xfrm>
        <a:graphic>
          <a:graphicData uri="http://schemas.openxmlformats.org/drawingml/2006/table">
            <a:tbl>
              <a:tblPr firstRow="1" firstCol="1" bandRow="1"/>
              <a:tblGrid>
                <a:gridCol w="7630615"/>
              </a:tblGrid>
              <a:tr h="4968552">
                <a:tc>
                  <a:txBody>
                    <a:bodyPr/>
                    <a:lstStyle/>
                    <a:p>
                      <a:pPr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Необходимо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начиная с начальной школы, </a:t>
                      </a:r>
                      <a:endParaRPr lang="ru-RU" sz="28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развивать 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артикуляционную память на основе орфографического чтения. </a:t>
                      </a:r>
                      <a:endParaRPr lang="ru-RU" sz="28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ежедневно на каждом уроке (математике, русском языке, чтении, природоведении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отводить по 5-7 минут для орфографического чтения, это принесет хороший результат </a:t>
                      </a:r>
                      <a:endParaRPr lang="ru-RU" sz="28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правила, специально подобранные тексты, столбики слов, словосочетаний, в парах, </a:t>
                      </a:r>
                      <a:endParaRPr lang="ru-RU" sz="28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памятке, по упражнению и т.д.)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15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51216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Комментированное письмо 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указанием орфограмм 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772400" cy="4464496"/>
          </a:xfrm>
        </p:spPr>
        <p:txBody>
          <a:bodyPr/>
          <a:lstStyle/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комментировании или орфографическом разборе ученик, прежде всего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 объект объяснения, т.е. орфограмму. 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Достигается высокий уровень самоконтроля, так как ученик не просто фиксирует, а объясняет правописание. </a:t>
            </a:r>
          </a:p>
        </p:txBody>
      </p:sp>
    </p:spTree>
    <p:extLst>
      <p:ext uri="{BB962C8B-B14F-4D97-AF65-F5344CB8AC3E}">
        <p14:creationId xmlns:p14="http://schemas.microsoft.com/office/powerpoint/2010/main" val="26810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899</Words>
  <Application>Microsoft Office PowerPoint</Application>
  <PresentationFormat>Экран (4:3)</PresentationFormat>
  <Paragraphs>82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Тема Office</vt:lpstr>
      <vt:lpstr>  Развитие орфографической зоркости у учащихся 1-4 классов   </vt:lpstr>
      <vt:lpstr>«Систематичность упражнений – есть первая и главная основа их успеха, и недостаток этой систематичности главная причина, почему многочисленные и долговременные упражнения в орфографии дают плохие результаты»                                                                            К. Д. Ушинский</vt:lpstr>
      <vt:lpstr>        Орфографическая зоркость –  это умение оценивать каждый звук слова, т.е. различать, какой звук в сильной позиции, а какой – в слабой, и, следовательно, какой однозначно указывает на букву, а какой может быть обозначен разными буквами при том же звучании. В умении обнаруживать звук, находящийся в слабой позиции, прежде всего и состоит орфографическая зоркость.   </vt:lpstr>
      <vt:lpstr>          Орфографическая зоркость развивается постепенно, в процессе выполнения разнообразных упражнений, обеспечивающих зрительное, слуховое, артикуляционное, моторное восприятие и запоминание орфографического  материала. </vt:lpstr>
      <vt:lpstr>Презентация PowerPoint</vt:lpstr>
      <vt:lpstr>Презентация PowerPoint</vt:lpstr>
      <vt:lpstr>Поиск орфограмм в "чистом” тексте вместо часто используемого «вставь букву»</vt:lpstr>
      <vt:lpstr>Орфографическое чтение</vt:lpstr>
      <vt:lpstr>Комментированное письмо  с указанием орфограмм   </vt:lpstr>
      <vt:lpstr>Письмо с проговариванием </vt:lpstr>
      <vt:lpstr>Зрительный диктант  (цель  – предупреждение ошибок) </vt:lpstr>
      <vt:lpstr>Диктант "Проверяю себя” </vt:lpstr>
      <vt:lpstr>Специально организованное списывание  </vt:lpstr>
      <vt:lpstr>Памятка</vt:lpstr>
      <vt:lpstr>Какографические упражнения  </vt:lpstr>
      <vt:lpstr>Работа над ошибками  </vt:lpstr>
      <vt:lpstr>Диктант с постукиванием</vt:lpstr>
      <vt:lpstr>Выборочный диктант, самодиктант, взаимодиктант </vt:lpstr>
      <vt:lpstr>Возможные и психологические причины неразвитости орфографической зоркости:  </vt:lpstr>
      <vt:lpstr>Упражнения: </vt:lpstr>
      <vt:lpstr>ЖЕЛАЕМ УСПЕХА!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орфографической зоркости у учащихся 1-4 классов</dc:title>
  <dc:creator>Татьяна</dc:creator>
  <cp:lastModifiedBy>Татьяна</cp:lastModifiedBy>
  <cp:revision>11</cp:revision>
  <dcterms:created xsi:type="dcterms:W3CDTF">2014-12-14T13:29:50Z</dcterms:created>
  <dcterms:modified xsi:type="dcterms:W3CDTF">2014-12-14T14:55:22Z</dcterms:modified>
</cp:coreProperties>
</file>