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47715-D224-4594-A40A-99E41F8F101A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16867-2ABA-404E-8D21-620CFEBE51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http://www.twirpx.com/file/306747/</a:t>
            </a:r>
            <a:endParaRPr lang="ru-RU" dirty="0" smtClean="0"/>
          </a:p>
          <a:p>
            <a:r>
              <a:rPr lang="en-US" dirty="0" smtClean="0"/>
              <a:t>http://powerpt.ru/content/posts/02-05-2011/1194_1.jpg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16867-2ABA-404E-8D21-620CFEBE517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16867-2ABA-404E-8D21-620CFEBE517D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7A58-698C-4DA5-95F9-7128638CCEE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B471-7A88-49C9-AE92-791E0119A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7A58-698C-4DA5-95F9-7128638CCEE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B471-7A88-49C9-AE92-791E0119A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7A58-698C-4DA5-95F9-7128638CCEE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B471-7A88-49C9-AE92-791E0119A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7A58-698C-4DA5-95F9-7128638CCEE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B471-7A88-49C9-AE92-791E0119A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7A58-698C-4DA5-95F9-7128638CCEE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B471-7A88-49C9-AE92-791E0119A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7A58-698C-4DA5-95F9-7128638CCEE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B471-7A88-49C9-AE92-791E0119A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7A58-698C-4DA5-95F9-7128638CCEE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B471-7A88-49C9-AE92-791E0119A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7A58-698C-4DA5-95F9-7128638CCEE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B471-7A88-49C9-AE92-791E0119A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7A58-698C-4DA5-95F9-7128638CCEE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B471-7A88-49C9-AE92-791E0119A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7A58-698C-4DA5-95F9-7128638CCEE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B471-7A88-49C9-AE92-791E0119A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7A58-698C-4DA5-95F9-7128638CCEE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B471-7A88-49C9-AE92-791E0119A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B7A58-698C-4DA5-95F9-7128638CCEE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1B471-7A88-49C9-AE92-791E0119A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4775"/>
            <a:ext cx="9144000" cy="70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51720" y="1988840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Дидактическая игра</a:t>
            </a:r>
          </a:p>
          <a:p>
            <a:r>
              <a:rPr lang="ru-RU" sz="4000" dirty="0" smtClean="0"/>
              <a:t>«Четвертый лишний» </a:t>
            </a:r>
          </a:p>
          <a:p>
            <a:r>
              <a:rPr lang="ru-RU" sz="4000" dirty="0" smtClean="0"/>
              <a:t>Тема: Овощи и фрукты  </a:t>
            </a:r>
            <a:endParaRPr lang="ru-RU" sz="4000" dirty="0"/>
          </a:p>
        </p:txBody>
      </p:sp>
      <p:pic>
        <p:nvPicPr>
          <p:cNvPr id="4" name="Picture 2" descr="http://img-fotki.yandex.ru/get/3713/inmira.67/0_3ee8f_384a5faf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084251"/>
            <a:ext cx="4176464" cy="2773749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im2-tub-ru.yandex.net/i?id=177503539-61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206920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11.nnm.ru/1/7/7/b/7/177b70c2c8031d04c77af99c2800085f_ful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368753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6-tub-ru.yandex.net/i?id=80501440-15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861048"/>
            <a:ext cx="2604636" cy="179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stat18.privet.ru/lr/0a137433d61a4954df8360e8631ea59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501008"/>
            <a:ext cx="2016224" cy="2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8-tub-ru.yandex.net/i?id=443540177-64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31683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6-tub-ru.yandex.net/i?id=112588795-66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764704"/>
            <a:ext cx="26642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app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645024"/>
            <a:ext cx="3313493" cy="2232248"/>
          </a:xfrm>
          <a:prstGeom prst="rect">
            <a:avLst/>
          </a:prstGeom>
        </p:spPr>
      </p:pic>
      <p:pic>
        <p:nvPicPr>
          <p:cNvPr id="7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852936"/>
            <a:ext cx="2926829" cy="36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3-tub-ru.yandex.net/i?id=381759904-54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861048"/>
            <a:ext cx="29340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7-tub-ru.yandex.net/i?id=201315501-41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052736"/>
            <a:ext cx="216024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4-tub-ru.yandex.net/i?id=498125391-71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717032"/>
            <a:ext cx="237626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8-tub-ru.yandex.net/i?id=443540177-64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980728"/>
            <a:ext cx="280831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3-tub-ru.yandex.net/i?id=298438126-30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2-tub-ru.yandex.net/i?id=84563254-37-72&amp;n=21"/>
          <p:cNvPicPr/>
          <p:nvPr/>
        </p:nvPicPr>
        <p:blipFill>
          <a:blip r:embed="rId3" cstate="print"/>
          <a:srcRect r="1221" b="4539"/>
          <a:stretch>
            <a:fillRect/>
          </a:stretch>
        </p:blipFill>
        <p:spPr bwMode="auto">
          <a:xfrm>
            <a:off x="1043608" y="3789040"/>
            <a:ext cx="20162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6-tub-ru.yandex.net/i?id=112588795-66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933056"/>
            <a:ext cx="26642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11.nnm.ru/1/7/7/b/7/177b70c2c8031d04c77af99c2800085f_ful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548680"/>
            <a:ext cx="3255490" cy="244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L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717032"/>
            <a:ext cx="3707904" cy="2712823"/>
          </a:xfrm>
          <a:prstGeom prst="rect">
            <a:avLst/>
          </a:prstGeom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59" y="3861048"/>
            <a:ext cx="4277351" cy="2502396"/>
          </a:xfrm>
          <a:prstGeom prst="rect">
            <a:avLst/>
          </a:prstGeom>
        </p:spPr>
      </p:pic>
      <p:pic>
        <p:nvPicPr>
          <p:cNvPr id="5" name="Рисунок 4" descr="pomidor1-620x3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764704"/>
            <a:ext cx="3600400" cy="2160240"/>
          </a:xfrm>
          <a:prstGeom prst="rect">
            <a:avLst/>
          </a:prstGeom>
        </p:spPr>
      </p:pic>
      <p:pic>
        <p:nvPicPr>
          <p:cNvPr id="6" name="Рисунок 5" descr="http://img11.nnm.ru/1/7/7/b/7/177b70c2c8031d04c77af99c2800085f_ful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692696"/>
            <a:ext cx="3255490" cy="244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6-tub-ru.yandex.net/i?id=80501440-15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77072"/>
            <a:ext cx="25202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3-tub-ru.yandex.net/i?id=298438126-30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20688"/>
            <a:ext cx="23042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4-tub-ru.yandex.net/i?id=498125391-71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17032"/>
            <a:ext cx="252028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8-tub-ru.yandex.net/i?id=443540177-64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692696"/>
            <a:ext cx="27363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pp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3313493" cy="2232248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062193" cy="26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861048"/>
            <a:ext cx="3749382" cy="249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199" y="3717032"/>
            <a:ext cx="3197358" cy="239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20</Words>
  <Application>Microsoft Office PowerPoint</Application>
  <PresentationFormat>Экран (4:3)</PresentationFormat>
  <Paragraphs>7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Хабибуллина</dc:creator>
  <cp:lastModifiedBy>Вилена</cp:lastModifiedBy>
  <cp:revision>11</cp:revision>
  <dcterms:created xsi:type="dcterms:W3CDTF">2013-10-17T14:41:12Z</dcterms:created>
  <dcterms:modified xsi:type="dcterms:W3CDTF">2015-11-23T18:50:59Z</dcterms:modified>
</cp:coreProperties>
</file>