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57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875B1-F9FF-4FE0-9398-B02377A998DC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9E72-4E63-410E-96BE-A0CE9EAC6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F15FA6B-962F-4E39-B1CA-7811708F1281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D3BF43-EDD2-400A-9F37-9EDFE3911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katyaburg.ru/sites/default/files/pictures/ribalka_lovlya_shuki_osenyu_foto_08.jpg" TargetMode="External"/><Relationship Id="rId13" Type="http://schemas.openxmlformats.org/officeDocument/2006/relationships/hyperlink" Target="http://raspadok.ru/uploads/posts/2011-03/1299355431_boshalex094.jpg" TargetMode="External"/><Relationship Id="rId3" Type="http://schemas.openxmlformats.org/officeDocument/2006/relationships/hyperlink" Target="http://www.bochkavpechatleniy.com/data/photo/11734/77fdc7e5612412b8f43f26eb91973361_original.jpg" TargetMode="External"/><Relationship Id="rId7" Type="http://schemas.openxmlformats.org/officeDocument/2006/relationships/hyperlink" Target="http://im7-tub-ru.yandex.net/i?id=310201632-47-72&amp;n=21" TargetMode="External"/><Relationship Id="rId12" Type="http://schemas.openxmlformats.org/officeDocument/2006/relationships/hyperlink" Target="http://www.humorsharing.com/post/post/downloadImage?img=1202/i_1881_bear-den.jpg" TargetMode="External"/><Relationship Id="rId2" Type="http://schemas.openxmlformats.org/officeDocument/2006/relationships/hyperlink" Target="http://900igr.net/datai/okruzhajuschij-mir/Soobschestvo-luga/0010-018-ZHivotnye-lug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chalka.com/photo/d/82682-3/101_1657.JPG" TargetMode="External"/><Relationship Id="rId11" Type="http://schemas.openxmlformats.org/officeDocument/2006/relationships/hyperlink" Target="http://stat15.privet.ru/lr/0904703d661a8851770257ec91cdab54" TargetMode="External"/><Relationship Id="rId5" Type="http://schemas.openxmlformats.org/officeDocument/2006/relationships/hyperlink" Target="http://minsk.freeads.by/content/root/users/2012/20120616/visitor/images/201206/p20120616161828-1148756892_pchela1_768.jpg" TargetMode="External"/><Relationship Id="rId15" Type="http://schemas.openxmlformats.org/officeDocument/2006/relationships/hyperlink" Target="http://pesik.su/wp-content/uploads/2011/01/22323.jpg" TargetMode="External"/><Relationship Id="rId10" Type="http://schemas.openxmlformats.org/officeDocument/2006/relationships/hyperlink" Target="http://albums.foto.tut.by/userpics/n/x/1000015119/normal_uzh_obyknov968570.jpg" TargetMode="External"/><Relationship Id="rId4" Type="http://schemas.openxmlformats.org/officeDocument/2006/relationships/hyperlink" Target="http://derevnyaonline.ru/upload/blog/193/images/0cd2d2801f.jpg" TargetMode="External"/><Relationship Id="rId9" Type="http://schemas.openxmlformats.org/officeDocument/2006/relationships/hyperlink" Target="http://baikal.moy.su/_ph/6/2/349341217.jpg" TargetMode="External"/><Relationship Id="rId14" Type="http://schemas.openxmlformats.org/officeDocument/2006/relationships/hyperlink" Target="http://www.stihi.ru/pics/2012/01/30/9262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6/91/870/91870076_triton.jpg" TargetMode="External"/><Relationship Id="rId7" Type="http://schemas.openxmlformats.org/officeDocument/2006/relationships/hyperlink" Target="http://www.turoboz.ru/cmsdb/article_images/images/1342336803_bat2.jpg" TargetMode="External"/><Relationship Id="rId2" Type="http://schemas.openxmlformats.org/officeDocument/2006/relationships/hyperlink" Target="http://www.service-copier.ru/sites/default/files/imagecache/normal/list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013.radikal.ru/0710/65/da53e8524c27.jpg" TargetMode="External"/><Relationship Id="rId5" Type="http://schemas.openxmlformats.org/officeDocument/2006/relationships/hyperlink" Target="http://nevsedoma.com.ua/images/2007/186/the_bat_.jpg" TargetMode="External"/><Relationship Id="rId4" Type="http://schemas.openxmlformats.org/officeDocument/2006/relationships/hyperlink" Target="http://img24.imageshack.us/img24/93/800pxtrituruscarnifexma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357298"/>
            <a:ext cx="5186741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Кто и куда спешит</a:t>
            </a:r>
          </a:p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осенью спрятаться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3357562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Виталий Бианки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071942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 вот тритоны , почувствовав конец теплу, отыскивают чужие подземные убежища или, работая передними лапками и тараня головой мягкую лесную подстилку, древесную труху, торф, зарываются поглубже и спят.</a:t>
            </a:r>
            <a:endParaRPr lang="ru-RU" sz="3200" dirty="0"/>
          </a:p>
        </p:txBody>
      </p:sp>
      <p:pic>
        <p:nvPicPr>
          <p:cNvPr id="25602" name="Picture 2" descr="http://img0.liveinternet.ru/images/attach/c/6/91/870/91870076_trit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714356"/>
            <a:ext cx="3071834" cy="2238051"/>
          </a:xfrm>
          <a:prstGeom prst="rect">
            <a:avLst/>
          </a:prstGeom>
          <a:noFill/>
        </p:spPr>
      </p:pic>
      <p:pic>
        <p:nvPicPr>
          <p:cNvPr id="25604" name="Picture 4" descr="http://img24.imageshack.us/img24/93/800pxtrituruscarnifexm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1643050"/>
            <a:ext cx="4000528" cy="2325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643314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Летучие мыши  на зиму забираются в подвалы, погреба, другие убежища. Уцепятся крючковатыми коготками задних ног за что – </a:t>
            </a:r>
            <a:r>
              <a:rPr lang="ru-RU" sz="2400" dirty="0" err="1" smtClean="0"/>
              <a:t>нибудь</a:t>
            </a:r>
            <a:r>
              <a:rPr lang="ru-RU" sz="2400" dirty="0" smtClean="0"/>
              <a:t> и висят вниз головой, укрывшись, как плащом, своими мягкими перепончатыми крыльями. Некоторые из них собираются большой компанией, висят рядками, тесно прижавшись друг к другу или сбившись кучками, другие зимуют в одиночку.</a:t>
            </a:r>
            <a:endParaRPr lang="ru-RU" sz="2400" dirty="0"/>
          </a:p>
        </p:txBody>
      </p:sp>
      <p:pic>
        <p:nvPicPr>
          <p:cNvPr id="26626" name="Picture 2" descr="http://nevsedoma.com.ua/images/2007/186/the_bat_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642918"/>
            <a:ext cx="1638872" cy="2143140"/>
          </a:xfrm>
          <a:prstGeom prst="rect">
            <a:avLst/>
          </a:prstGeom>
          <a:noFill/>
        </p:spPr>
      </p:pic>
      <p:pic>
        <p:nvPicPr>
          <p:cNvPr id="26630" name="Picture 6" descr="http://i013.radikal.ru/0710/65/da53e8524c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714356"/>
            <a:ext cx="1857388" cy="2830286"/>
          </a:xfrm>
          <a:prstGeom prst="rect">
            <a:avLst/>
          </a:prstGeom>
          <a:noFill/>
        </p:spPr>
      </p:pic>
      <p:pic>
        <p:nvPicPr>
          <p:cNvPr id="26632" name="Picture 8" descr="http://www.turoboz.ru/cmsdb/article_images/images/1342336803_bat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1000108"/>
            <a:ext cx="2900383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71435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71480"/>
            <a:ext cx="764386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http://900igr.net/datai/okruzhajuschij-mir/Soobschestvo-luga/0010-018-ZHivotnye-luga.jpg</a:t>
            </a:r>
            <a:r>
              <a:rPr lang="ru-RU" dirty="0" smtClean="0"/>
              <a:t> оса</a:t>
            </a:r>
          </a:p>
          <a:p>
            <a:r>
              <a:rPr lang="en-US" dirty="0" smtClean="0">
                <a:hlinkClick r:id="rId3"/>
              </a:rPr>
              <a:t>http://www.bochkavpechatleniy.com/data/photo/11734/77fdc7e5612412b8f43f26eb91973361_original.jpg</a:t>
            </a:r>
            <a:r>
              <a:rPr lang="ru-RU" dirty="0" smtClean="0"/>
              <a:t> муха</a:t>
            </a:r>
          </a:p>
          <a:p>
            <a:r>
              <a:rPr lang="en-US" dirty="0" smtClean="0">
                <a:hlinkClick r:id="rId4"/>
              </a:rPr>
              <a:t>http://derevnyaonline.ru/upload/blog/193/images/0cd2d2801f.jpg</a:t>
            </a:r>
            <a:r>
              <a:rPr lang="ru-RU" dirty="0" smtClean="0"/>
              <a:t> осень на пасеке</a:t>
            </a:r>
          </a:p>
          <a:p>
            <a:r>
              <a:rPr lang="en-US" dirty="0" smtClean="0">
                <a:hlinkClick r:id="rId5"/>
              </a:rPr>
              <a:t>http://minsk.freeads.by/content/root/users/2012/20120616/visitor/images/201206/p20120616161828-1148756892_pchela1_768.jpg</a:t>
            </a:r>
            <a:r>
              <a:rPr lang="ru-RU" dirty="0" smtClean="0"/>
              <a:t> пчелы</a:t>
            </a:r>
          </a:p>
          <a:p>
            <a:r>
              <a:rPr lang="en-US" dirty="0" smtClean="0">
                <a:hlinkClick r:id="rId6"/>
              </a:rPr>
              <a:t>http://www.nachalka.com/photo/d/82682-3/101_1657.JPG</a:t>
            </a:r>
            <a:r>
              <a:rPr lang="ru-RU" dirty="0" smtClean="0"/>
              <a:t> муравейник осенью</a:t>
            </a:r>
          </a:p>
          <a:p>
            <a:r>
              <a:rPr lang="en-US" dirty="0" smtClean="0">
                <a:hlinkClick r:id="rId7"/>
              </a:rPr>
              <a:t>http://im7-tub-ru.yandex.net/i?id=310201632-47-72&amp;n=21</a:t>
            </a:r>
            <a:r>
              <a:rPr lang="ru-RU" dirty="0" smtClean="0"/>
              <a:t> муравей</a:t>
            </a:r>
          </a:p>
          <a:p>
            <a:r>
              <a:rPr lang="en-US" dirty="0" smtClean="0">
                <a:hlinkClick r:id="rId8"/>
              </a:rPr>
              <a:t>http://katyaburg.ru/sites/default/files/pictures/ribalka_lovlya_shuki_osenyu_foto_08.jpg</a:t>
            </a:r>
            <a:r>
              <a:rPr lang="ru-RU" dirty="0" smtClean="0"/>
              <a:t> осенняя ловля щуки</a:t>
            </a:r>
          </a:p>
          <a:p>
            <a:r>
              <a:rPr lang="en-US" dirty="0" smtClean="0">
                <a:hlinkClick r:id="rId9"/>
              </a:rPr>
              <a:t>http://baikal.moy.su/_ph/6/2/349341217.jpg</a:t>
            </a:r>
            <a:r>
              <a:rPr lang="ru-RU" dirty="0" smtClean="0"/>
              <a:t> гадюка</a:t>
            </a:r>
          </a:p>
          <a:p>
            <a:r>
              <a:rPr lang="en-US" dirty="0" smtClean="0">
                <a:hlinkClick r:id="rId10"/>
              </a:rPr>
              <a:t>http://albums.foto.tut.by/userpics/n/x/1000015119/normal_uzh_obyknov968570.jpg</a:t>
            </a:r>
            <a:r>
              <a:rPr lang="ru-RU" dirty="0" smtClean="0"/>
              <a:t> уж</a:t>
            </a:r>
          </a:p>
          <a:p>
            <a:r>
              <a:rPr lang="en-US" dirty="0" smtClean="0">
                <a:hlinkClick r:id="rId11"/>
              </a:rPr>
              <a:t>http://stat15.privet.ru/lr/0904703d661a8851770257ec91cdab54</a:t>
            </a:r>
            <a:r>
              <a:rPr lang="ru-RU" dirty="0" smtClean="0"/>
              <a:t> бабочка</a:t>
            </a:r>
          </a:p>
          <a:p>
            <a:r>
              <a:rPr lang="en-US" dirty="0" smtClean="0">
                <a:hlinkClick r:id="rId12"/>
              </a:rPr>
              <a:t>http://www.humorsharing.com/post/post/downloadImage?img=1202/i_1881_bear-den.jpg</a:t>
            </a:r>
            <a:r>
              <a:rPr lang="ru-RU" dirty="0" smtClean="0"/>
              <a:t> берлога</a:t>
            </a:r>
          </a:p>
          <a:p>
            <a:r>
              <a:rPr lang="en-US" dirty="0" smtClean="0">
                <a:hlinkClick r:id="rId13"/>
              </a:rPr>
              <a:t>http://raspadok.ru/uploads/posts/2011-03/1299355431_boshalex094.jpg</a:t>
            </a:r>
            <a:r>
              <a:rPr lang="ru-RU" dirty="0" smtClean="0"/>
              <a:t> берлога</a:t>
            </a:r>
          </a:p>
          <a:p>
            <a:r>
              <a:rPr lang="en-US" dirty="0" smtClean="0">
                <a:hlinkClick r:id="rId14"/>
              </a:rPr>
              <a:t>http://www.stihi.ru/pics/2012/01/30/9262.jpg</a:t>
            </a:r>
            <a:r>
              <a:rPr lang="ru-RU" dirty="0" smtClean="0"/>
              <a:t> медведь</a:t>
            </a:r>
          </a:p>
          <a:p>
            <a:r>
              <a:rPr lang="en-US" dirty="0" smtClean="0">
                <a:hlinkClick r:id="rId15"/>
              </a:rPr>
              <a:t>http://pesik.su/wp-content/uploads/2011/01/22323.jpg</a:t>
            </a:r>
            <a:r>
              <a:rPr lang="ru-RU" dirty="0" smtClean="0"/>
              <a:t> барсук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1472" y="4643446"/>
            <a:ext cx="7858180" cy="151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 smtClean="0"/>
              <a:t>Источник шаблона презентации: </a:t>
            </a:r>
            <a:endParaRPr lang="ru-RU" sz="1600" dirty="0"/>
          </a:p>
          <a:p>
            <a:r>
              <a:rPr lang="ru-RU" sz="1600" b="1" i="1" dirty="0" err="1"/>
              <a:t>Ранько</a:t>
            </a:r>
            <a:r>
              <a:rPr lang="ru-RU" sz="1600" b="1" i="1" dirty="0"/>
              <a:t> Елена </a:t>
            </a:r>
            <a:r>
              <a:rPr lang="ru-RU" sz="1600" b="1" i="1" dirty="0" smtClean="0"/>
              <a:t>Алексеевна. учитель </a:t>
            </a:r>
            <a:r>
              <a:rPr lang="ru-RU" sz="1600" b="1" i="1" dirty="0"/>
              <a:t>начальных классов  </a:t>
            </a:r>
            <a:r>
              <a:rPr lang="ru-RU" sz="1600" b="1" i="1" dirty="0" smtClean="0"/>
              <a:t>МАОУ </a:t>
            </a:r>
            <a:r>
              <a:rPr lang="ru-RU" sz="1600" b="1" i="1" dirty="0"/>
              <a:t>лицей №</a:t>
            </a:r>
            <a:r>
              <a:rPr lang="ru-RU" sz="1600" b="1" i="1" dirty="0" smtClean="0"/>
              <a:t>21  г</a:t>
            </a:r>
            <a:r>
              <a:rPr lang="ru-RU" sz="1600" b="1" i="1" dirty="0"/>
              <a:t>. </a:t>
            </a:r>
            <a:r>
              <a:rPr lang="ru-RU" sz="1600" b="1" i="1" dirty="0" smtClean="0"/>
              <a:t>Иваново</a:t>
            </a:r>
            <a:endParaRPr lang="ru-RU" sz="2000" b="1" i="1" dirty="0"/>
          </a:p>
          <a:p>
            <a:pPr algn="ctr"/>
            <a:r>
              <a:rPr lang="ru-RU" sz="1600" b="1" dirty="0">
                <a:solidFill>
                  <a:srgbClr val="B00000"/>
                </a:solidFill>
              </a:rPr>
              <a:t>Интернет – ресурсы</a:t>
            </a:r>
            <a:r>
              <a:rPr lang="ru-RU" sz="1600" dirty="0">
                <a:solidFill>
                  <a:srgbClr val="B00000"/>
                </a:solidFill>
              </a:rPr>
              <a:t>:</a:t>
            </a:r>
            <a:r>
              <a:rPr lang="ru-RU" sz="1600" i="1" dirty="0">
                <a:solidFill>
                  <a:srgbClr val="B00000"/>
                </a:solidFill>
              </a:rPr>
              <a:t> </a:t>
            </a:r>
          </a:p>
          <a:p>
            <a:pPr algn="ctr">
              <a:spcBef>
                <a:spcPct val="30000"/>
              </a:spcBef>
            </a:pPr>
            <a:r>
              <a:rPr lang="ru-RU" dirty="0">
                <a:hlinkClick r:id="rId2"/>
              </a:rPr>
              <a:t>http://www.service-copier.ru/sites/default/files/imagecache/normal/list.jpg</a:t>
            </a:r>
            <a:r>
              <a:rPr lang="ru-RU" dirty="0"/>
              <a:t>  </a:t>
            </a:r>
          </a:p>
          <a:p>
            <a:pPr algn="ctr">
              <a:spcBef>
                <a:spcPct val="30000"/>
              </a:spcBef>
            </a:pPr>
            <a:r>
              <a:rPr lang="ru-RU" sz="1600" dirty="0"/>
              <a:t>осенний лист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642918"/>
            <a:ext cx="8501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http://img0.liveinternet.ru/images/attach/c/6/91/870/91870076_triton.jpg</a:t>
            </a:r>
            <a:r>
              <a:rPr lang="ru-RU" dirty="0" smtClean="0"/>
              <a:t> .</a:t>
            </a:r>
          </a:p>
          <a:p>
            <a:r>
              <a:rPr lang="en-US" dirty="0" smtClean="0">
                <a:hlinkClick r:id="rId4"/>
              </a:rPr>
              <a:t>http://img24.imageshack.us/img24/93/800pxtrituruscarnifexma.jpg</a:t>
            </a:r>
            <a:r>
              <a:rPr lang="ru-RU" dirty="0" smtClean="0"/>
              <a:t>  тритон</a:t>
            </a:r>
          </a:p>
          <a:p>
            <a:r>
              <a:rPr lang="en-US" dirty="0" smtClean="0">
                <a:hlinkClick r:id="rId5"/>
              </a:rPr>
              <a:t>http://nevsedoma.com.ua/images/2007/186/the_bat_.jpg</a:t>
            </a:r>
            <a:r>
              <a:rPr lang="ru-RU" dirty="0"/>
              <a:t> </a:t>
            </a:r>
            <a:r>
              <a:rPr lang="ru-RU" dirty="0" smtClean="0"/>
              <a:t>, </a:t>
            </a:r>
          </a:p>
          <a:p>
            <a:r>
              <a:rPr lang="en-US" dirty="0" smtClean="0">
                <a:hlinkClick r:id="rId6"/>
              </a:rPr>
              <a:t>http://i013.radikal.ru/0710/65/da53e8524c27.jpg</a:t>
            </a:r>
            <a:r>
              <a:rPr lang="ru-RU" dirty="0" smtClean="0"/>
              <a:t>,</a:t>
            </a:r>
          </a:p>
          <a:p>
            <a:r>
              <a:rPr lang="en-US" dirty="0" smtClean="0">
                <a:hlinkClick r:id="rId7"/>
              </a:rPr>
              <a:t>http://www.turoboz.ru/cmsdb/article_images/images/1342336803_bat2.jpg</a:t>
            </a:r>
            <a:r>
              <a:rPr lang="ru-RU" dirty="0" smtClean="0"/>
              <a:t> летучие мыши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857760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Холодно становится, очень холодно! Исчезли осы, мухи…</a:t>
            </a:r>
            <a:endParaRPr lang="ru-RU" sz="2800" dirty="0"/>
          </a:p>
        </p:txBody>
      </p:sp>
      <p:pic>
        <p:nvPicPr>
          <p:cNvPr id="2050" name="Picture 2" descr="http://900igr.net/datai/okruzhajuschij-mir/Soobschestvo-luga/0010-018-ZHivotnye-lug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1000108"/>
            <a:ext cx="3327851" cy="3071834"/>
          </a:xfrm>
          <a:prstGeom prst="rect">
            <a:avLst/>
          </a:prstGeom>
          <a:noFill/>
        </p:spPr>
      </p:pic>
      <p:pic>
        <p:nvPicPr>
          <p:cNvPr id="2052" name="Picture 4" descr="http://www.bochkavpechatleniy.com/data/photo/11734/77fdc7e5612412b8f43f26eb91973361_origina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000108"/>
            <a:ext cx="3244667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214950"/>
            <a:ext cx="6228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… перестали вылетать из ульев пчелы. </a:t>
            </a:r>
            <a:endParaRPr lang="ru-RU" sz="2800" dirty="0"/>
          </a:p>
        </p:txBody>
      </p:sp>
      <p:pic>
        <p:nvPicPr>
          <p:cNvPr id="19458" name="Picture 2" descr="http://derevnyaonline.ru/upload/blog/193/images/0cd2d2801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785794"/>
            <a:ext cx="3857652" cy="2893239"/>
          </a:xfrm>
          <a:prstGeom prst="rect">
            <a:avLst/>
          </a:prstGeom>
          <a:noFill/>
        </p:spPr>
      </p:pic>
      <p:pic>
        <p:nvPicPr>
          <p:cNvPr id="19460" name="Picture 4" descr="http://minsk.freeads.by/content/root/users/2012/20120616/visitor/images/201206/p20120616161828-1148756892_pchela1_7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285992"/>
            <a:ext cx="28575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500570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Муравьи ушли в свои подземные убежища и наглухо закрыли входы и выходы муравейника.</a:t>
            </a:r>
            <a:endParaRPr lang="ru-RU" sz="3600" dirty="0"/>
          </a:p>
        </p:txBody>
      </p:sp>
      <p:pic>
        <p:nvPicPr>
          <p:cNvPr id="18434" name="Picture 2" descr="http://www.nachalka.com/photo/d/82682-3/101_16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4667281" cy="3500462"/>
          </a:xfrm>
          <a:prstGeom prst="rect">
            <a:avLst/>
          </a:prstGeom>
          <a:noFill/>
        </p:spPr>
      </p:pic>
      <p:pic>
        <p:nvPicPr>
          <p:cNvPr id="18436" name="Picture 4" descr="http://im7-tub-ru.yandex.net/i?id=310201632-47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60" y="264318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643446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Рыбы, как и птицы, собираются в стаи. Но их путь лежит не на юг, а в глубину водоема. Зиму рыбы проводят в глубоких подводных ямах.</a:t>
            </a:r>
            <a:endParaRPr lang="ru-RU" sz="3200" dirty="0"/>
          </a:p>
        </p:txBody>
      </p:sp>
      <p:pic>
        <p:nvPicPr>
          <p:cNvPr id="17410" name="Picture 2" descr="Ловля щуки осенью.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14356"/>
            <a:ext cx="5451030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143512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Ужи и гадюки зимуют в норках зверьков, под корнями деревьев.</a:t>
            </a:r>
            <a:endParaRPr lang="ru-RU" sz="3600" dirty="0"/>
          </a:p>
        </p:txBody>
      </p:sp>
      <p:pic>
        <p:nvPicPr>
          <p:cNvPr id="23554" name="Picture 2" descr="http://baikal.moy.su/_ph/6/2/3493412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642918"/>
            <a:ext cx="3905277" cy="2928958"/>
          </a:xfrm>
          <a:prstGeom prst="rect">
            <a:avLst/>
          </a:prstGeom>
          <a:noFill/>
        </p:spPr>
      </p:pic>
      <p:pic>
        <p:nvPicPr>
          <p:cNvPr id="23556" name="Picture 4" descr="http://albums.foto.tut.by/userpics/n/x/1000015119/normal_uzh_obyknov9685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57364"/>
            <a:ext cx="3867150" cy="3114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429264"/>
            <a:ext cx="7707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В дуплах деревьев прячутся бабочки.</a:t>
            </a:r>
            <a:endParaRPr lang="ru-RU" sz="3600" dirty="0"/>
          </a:p>
        </p:txBody>
      </p:sp>
      <p:pic>
        <p:nvPicPr>
          <p:cNvPr id="22530" name="Picture 2" descr="http://stat15.privet.ru/lr/0904703d661a8851770257ec91cdab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6191250" cy="4171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64357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берлоге засыпает медведь </a:t>
            </a:r>
          </a:p>
        </p:txBody>
      </p:sp>
      <p:pic>
        <p:nvPicPr>
          <p:cNvPr id="21506" name="Picture 2" descr="http://www.humorsharing.com/post/post/downloadImage?img=1202/i_1881_bear-de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1714488"/>
            <a:ext cx="5072098" cy="3938801"/>
          </a:xfrm>
          <a:prstGeom prst="rect">
            <a:avLst/>
          </a:prstGeom>
          <a:noFill/>
        </p:spPr>
      </p:pic>
      <p:pic>
        <p:nvPicPr>
          <p:cNvPr id="21508" name="Picture 4" descr="http://raspadok.ru/uploads/posts/2011-03/1299355431_boshalex0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500042"/>
            <a:ext cx="4143404" cy="2757953"/>
          </a:xfrm>
          <a:prstGeom prst="rect">
            <a:avLst/>
          </a:prstGeom>
          <a:noFill/>
        </p:spPr>
      </p:pic>
      <p:pic>
        <p:nvPicPr>
          <p:cNvPr id="21510" name="Picture 6" descr="http://www.stihi.ru/pics/2012/01/30/926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3500438"/>
            <a:ext cx="2952739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00063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…в норе – барсук. Все коротающие зиму во сне с холодами засыпают.</a:t>
            </a:r>
            <a:endParaRPr lang="ru-RU" sz="3600" dirty="0"/>
          </a:p>
        </p:txBody>
      </p:sp>
      <p:pic>
        <p:nvPicPr>
          <p:cNvPr id="20482" name="Picture 2" descr="http://pesik.su/wp-content/uploads/2011/01/223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1071546"/>
            <a:ext cx="3286124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0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Тема104</Template>
  <TotalTime>63</TotalTime>
  <Words>261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Тема104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иришка</cp:lastModifiedBy>
  <cp:revision>9</cp:revision>
  <dcterms:created xsi:type="dcterms:W3CDTF">2013-12-09T20:12:03Z</dcterms:created>
  <dcterms:modified xsi:type="dcterms:W3CDTF">2015-11-25T18:59:01Z</dcterms:modified>
</cp:coreProperties>
</file>