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C78"/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C61D-1AC2-4975-B68A-5346B574761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ПОВЕДЕНИЯ В ШКОЛЕ</a:t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2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043" y="3573016"/>
            <a:ext cx="1987452" cy="2996952"/>
          </a:xfrm>
          <a:prstGeom prst="rect">
            <a:avLst/>
          </a:prstGeom>
        </p:spPr>
      </p:pic>
      <p:pic>
        <p:nvPicPr>
          <p:cNvPr id="13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59" y="3501008"/>
            <a:ext cx="1899631" cy="3068024"/>
          </a:xfrm>
          <a:prstGeom prst="rect">
            <a:avLst/>
          </a:prstGeom>
        </p:spPr>
      </p:pic>
      <p:pic>
        <p:nvPicPr>
          <p:cNvPr id="14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227" y="3501008"/>
            <a:ext cx="1936045" cy="3140968"/>
          </a:xfrm>
          <a:prstGeom prst="rect">
            <a:avLst/>
          </a:prstGeom>
        </p:spPr>
      </p:pic>
      <p:pic>
        <p:nvPicPr>
          <p:cNvPr id="15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179512" y="3501008"/>
            <a:ext cx="1744173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228184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Звонит звонок на перемену,</a:t>
            </a:r>
            <a:br>
              <a:rPr lang="ru-RU" sz="3100" dirty="0" smtClean="0"/>
            </a:br>
            <a:r>
              <a:rPr lang="ru-RU" sz="3100" dirty="0" smtClean="0"/>
              <a:t>Чтоб отдохнул ты непременно,</a:t>
            </a:r>
            <a:br>
              <a:rPr lang="ru-RU" sz="3100" dirty="0" smtClean="0"/>
            </a:br>
            <a:r>
              <a:rPr lang="ru-RU" sz="3100" dirty="0" smtClean="0"/>
              <a:t>Ждёт тебя другой урок –</a:t>
            </a:r>
            <a:br>
              <a:rPr lang="ru-RU" sz="3100" dirty="0" smtClean="0"/>
            </a:br>
            <a:r>
              <a:rPr lang="ru-RU" sz="3100" dirty="0" smtClean="0"/>
              <a:t>Будь готов к нему, дружок!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2531" name="Picture 3" descr="https://im0-tub-ru.yandex.net/i?id=2e55d3c0eb68ccff67e9c61bd48c8ebc&amp;n=33&amp;h=190&amp;w=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27202"/>
            <a:ext cx="4588802" cy="265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Следит каждый за вещами</a:t>
            </a:r>
            <a:br>
              <a:rPr lang="ru-RU" sz="3100" dirty="0" smtClean="0"/>
            </a:br>
            <a:r>
              <a:rPr lang="ru-RU" sz="3100" dirty="0" smtClean="0"/>
              <a:t>Сам без бабушки и мамы.</a:t>
            </a:r>
            <a:br>
              <a:rPr lang="ru-RU" sz="3100" dirty="0" smtClean="0"/>
            </a:br>
            <a:r>
              <a:rPr lang="ru-RU" sz="3100" dirty="0" smtClean="0"/>
              <a:t>Неприятны растеряхи,</a:t>
            </a:r>
            <a:br>
              <a:rPr lang="ru-RU" sz="3100" dirty="0" smtClean="0"/>
            </a:br>
            <a:r>
              <a:rPr lang="ru-RU" sz="3100" dirty="0" smtClean="0"/>
              <a:t>Неумейки и </a:t>
            </a:r>
            <a:r>
              <a:rPr lang="ru-RU" sz="3100" dirty="0" err="1" smtClean="0"/>
              <a:t>неряхи</a:t>
            </a:r>
            <a:r>
              <a:rPr lang="ru-RU" sz="31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9698" name="Picture 2" descr="http://sth.litserver.ru/pics/2014/06/29/2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450" y="2852936"/>
            <a:ext cx="238152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По школе ты ходи спокойно,</a:t>
            </a:r>
            <a:br>
              <a:rPr lang="ru-RU" sz="3100" dirty="0" smtClean="0"/>
            </a:br>
            <a:r>
              <a:rPr lang="ru-RU" sz="3100" dirty="0" smtClean="0"/>
              <a:t>По классу тоже не беги,</a:t>
            </a:r>
            <a:br>
              <a:rPr lang="ru-RU" sz="3100" dirty="0" smtClean="0"/>
            </a:br>
            <a:r>
              <a:rPr lang="ru-RU" sz="3100" dirty="0" smtClean="0"/>
              <a:t>Всегда веди себя достойно,</a:t>
            </a:r>
            <a:br>
              <a:rPr lang="ru-RU" sz="3100" dirty="0" smtClean="0"/>
            </a:br>
            <a:r>
              <a:rPr lang="ru-RU" sz="3100" dirty="0" smtClean="0"/>
              <a:t>Своё здоровье береги!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8674" name="Picture 2" descr="http://skidki42.nethouse.ru/static/img/0000/0004/2001/42001630.20d7aykiw7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4821957" cy="362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Не дразнись, не зазнавайся,</a:t>
            </a:r>
            <a:br>
              <a:rPr lang="ru-RU" sz="3100" dirty="0" smtClean="0"/>
            </a:br>
            <a:r>
              <a:rPr lang="ru-RU" sz="3100" dirty="0" smtClean="0"/>
              <a:t>В школе всем помочь старайся.</a:t>
            </a:r>
            <a:br>
              <a:rPr lang="ru-RU" sz="3100" dirty="0" smtClean="0"/>
            </a:br>
            <a:r>
              <a:rPr lang="ru-RU" sz="3100" dirty="0" smtClean="0"/>
              <a:t>Зря не хмурься, будь смелей</a:t>
            </a:r>
            <a:br>
              <a:rPr lang="ru-RU" sz="3100" dirty="0" smtClean="0"/>
            </a:br>
            <a:r>
              <a:rPr lang="ru-RU" sz="3100" dirty="0" smtClean="0"/>
              <a:t>И найдёшь себе друзей!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7651" name="Picture 3" descr="http://www.womkat.edu.pl/files/loga/logo_wychow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346"/>
            <a:ext cx="3110039" cy="30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« До встречи! До свидания!»</a:t>
            </a:r>
            <a:br>
              <a:rPr lang="ru-RU" sz="3100" dirty="0" smtClean="0"/>
            </a:br>
            <a:r>
              <a:rPr lang="ru-RU" sz="3100" dirty="0" smtClean="0"/>
              <a:t>Скажи всем на прощание,</a:t>
            </a:r>
            <a:br>
              <a:rPr lang="ru-RU" sz="3100" dirty="0" smtClean="0"/>
            </a:br>
            <a:r>
              <a:rPr lang="ru-RU" sz="3100" dirty="0" smtClean="0"/>
              <a:t>Завтра будем мы опять</a:t>
            </a:r>
            <a:br>
              <a:rPr lang="ru-RU" sz="3100" dirty="0" smtClean="0"/>
            </a:br>
            <a:r>
              <a:rPr lang="ru-RU" sz="3100" dirty="0" smtClean="0"/>
              <a:t>Улыбкой новый день встречать!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2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043" y="3573016"/>
            <a:ext cx="1987452" cy="2996952"/>
          </a:xfrm>
          <a:prstGeom prst="rect">
            <a:avLst/>
          </a:prstGeom>
        </p:spPr>
      </p:pic>
      <p:pic>
        <p:nvPicPr>
          <p:cNvPr id="13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59" y="3501008"/>
            <a:ext cx="1899631" cy="3068024"/>
          </a:xfrm>
          <a:prstGeom prst="rect">
            <a:avLst/>
          </a:prstGeom>
        </p:spPr>
      </p:pic>
      <p:pic>
        <p:nvPicPr>
          <p:cNvPr id="14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227" y="3501008"/>
            <a:ext cx="1936045" cy="3140968"/>
          </a:xfrm>
          <a:prstGeom prst="rect">
            <a:avLst/>
          </a:prstGeom>
        </p:spPr>
      </p:pic>
      <p:pic>
        <p:nvPicPr>
          <p:cNvPr id="15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179512" y="3501008"/>
            <a:ext cx="1744173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3078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3079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875" y="116632"/>
            <a:ext cx="9128125" cy="576263"/>
            <a:chOff x="5" y="3521"/>
            <a:chExt cx="5750" cy="363"/>
          </a:xfrm>
        </p:grpSpPr>
        <p:pic>
          <p:nvPicPr>
            <p:cNvPr id="3081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3082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836712"/>
            <a:ext cx="7918450" cy="14401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EA0000"/>
                </a:solidFill>
              </a:rPr>
              <a:t>Источники</a:t>
            </a:r>
            <a:endParaRPr lang="ru-RU" sz="4800" b="1" dirty="0">
              <a:solidFill>
                <a:srgbClr val="EA0000"/>
              </a:solidFill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Орнаментальные полоски, из коллекции клип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PowerPoint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Рисунки учителя и детей – авторские, выполненные в программе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Paint</a:t>
            </a:r>
          </a:p>
          <a:p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Евдошенко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Лариса Львовна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ГОУ МУК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Петродворцового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района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Санкт-Петербурга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«Перспектива»,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Методист, преподаватель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Сайт: «http://pedsovet.su/»</a:t>
            </a:r>
          </a:p>
        </p:txBody>
      </p:sp>
      <p:pic>
        <p:nvPicPr>
          <p:cNvPr id="18" name="Picture 13" descr="успех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148878" y="3140968"/>
            <a:ext cx="1653206" cy="2960886"/>
          </a:xfrm>
          <a:prstGeom prst="rect">
            <a:avLst/>
          </a:prstGeom>
          <a:noFill/>
        </p:spPr>
      </p:pic>
      <p:pic>
        <p:nvPicPr>
          <p:cNvPr id="19" name="Picture 14" descr="успех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 bwMode="auto">
          <a:xfrm>
            <a:off x="7410194" y="3212976"/>
            <a:ext cx="1554294" cy="295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Утром рано просыпайся,</a:t>
            </a:r>
            <a:br>
              <a:rPr lang="ru-RU" sz="3600" dirty="0" smtClean="0"/>
            </a:br>
            <a:r>
              <a:rPr lang="ru-RU" sz="3600" dirty="0" smtClean="0"/>
              <a:t>Хорошенько умывайся,</a:t>
            </a:r>
            <a:br>
              <a:rPr lang="ru-RU" sz="3600" dirty="0" smtClean="0"/>
            </a:br>
            <a:r>
              <a:rPr lang="ru-RU" sz="3600" dirty="0" smtClean="0"/>
              <a:t>  Чтобы в школе не зевать,</a:t>
            </a:r>
            <a:br>
              <a:rPr lang="ru-RU" sz="3600" dirty="0" smtClean="0"/>
            </a:br>
            <a:r>
              <a:rPr lang="ru-RU" sz="3600" dirty="0" smtClean="0"/>
              <a:t> Носом  парту не клевать!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EA0000"/>
              </a:solidFill>
            </a:endParaRPr>
          </a:p>
        </p:txBody>
      </p:sp>
      <p:pic>
        <p:nvPicPr>
          <p:cNvPr id="6146" name="Picture 2" descr="http://www.tvoyakniga.ru/images/forum_uploads/6481_201405212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08473"/>
            <a:ext cx="2088232" cy="279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0019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вечера в портфель сложи</a:t>
            </a:r>
            <a:br>
              <a:rPr lang="ru-RU" sz="3600" dirty="0" smtClean="0"/>
            </a:br>
            <a:r>
              <a:rPr lang="ru-RU" sz="3600" dirty="0" smtClean="0"/>
              <a:t>Тетради, учебники, карандаши.</a:t>
            </a:r>
            <a:br>
              <a:rPr lang="ru-RU" sz="3600" dirty="0" smtClean="0"/>
            </a:br>
            <a:r>
              <a:rPr lang="ru-RU" sz="3600" dirty="0" smtClean="0"/>
              <a:t>Утром ещё раз проверь,—</a:t>
            </a:r>
            <a:br>
              <a:rPr lang="ru-RU" sz="3600" dirty="0" smtClean="0"/>
            </a:br>
            <a:r>
              <a:rPr lang="ru-RU" sz="3600" dirty="0" smtClean="0"/>
              <a:t>Готов к занятиям теперь!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5123" name="Picture 3" descr="http://wallpapers1920.ru/img/picture/Jan/24/2b6480806d6c1f85e18100a653b8886d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76984"/>
            <a:ext cx="3744416" cy="291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8803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Иди в школу по дорожке,</a:t>
            </a:r>
            <a:br>
              <a:rPr lang="ru-RU" sz="3600" dirty="0" smtClean="0"/>
            </a:br>
            <a:r>
              <a:rPr lang="ru-RU" sz="3600" dirty="0" smtClean="0"/>
              <a:t>На крылечке вытри ножки!</a:t>
            </a:r>
            <a:br>
              <a:rPr lang="ru-RU" sz="3600" dirty="0" smtClean="0"/>
            </a:br>
            <a:r>
              <a:rPr lang="ru-RU" sz="3600" dirty="0" smtClean="0"/>
              <a:t>А потом лишь заходи —</a:t>
            </a:r>
            <a:br>
              <a:rPr lang="ru-RU" sz="3600" dirty="0" smtClean="0"/>
            </a:br>
            <a:r>
              <a:rPr lang="ru-RU" sz="3600" dirty="0" smtClean="0"/>
              <a:t>День учебный впереди!</a:t>
            </a:r>
            <a:br>
              <a:rPr lang="ru-RU" sz="3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4098" name="Picture 2" descr="http://cs7009.vk.me/v7009241/dff/NZW0YL9lT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3134"/>
            <a:ext cx="3711351" cy="216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700" dirty="0" smtClean="0"/>
              <a:t>Входишь в класс со словом «здравствуй»</a:t>
            </a:r>
            <a:br>
              <a:rPr lang="ru-RU" sz="2700" dirty="0" smtClean="0"/>
            </a:br>
            <a:r>
              <a:rPr lang="ru-RU" sz="2700" dirty="0" smtClean="0"/>
              <a:t>И здоровым будешь сам,</a:t>
            </a:r>
            <a:br>
              <a:rPr lang="ru-RU" sz="2700" dirty="0" smtClean="0"/>
            </a:br>
            <a:r>
              <a:rPr lang="ru-RU" sz="2700" dirty="0" smtClean="0"/>
              <a:t>Чтоб чувствовать себя прекрасно</a:t>
            </a:r>
            <a:br>
              <a:rPr lang="ru-RU" sz="2700" dirty="0" smtClean="0"/>
            </a:br>
            <a:r>
              <a:rPr lang="ru-RU" sz="2700" dirty="0" smtClean="0"/>
              <a:t>Желай здоровья по утрам!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b="1" dirty="0">
              <a:solidFill>
                <a:srgbClr val="EA0000"/>
              </a:solidFill>
            </a:endParaRPr>
          </a:p>
        </p:txBody>
      </p:sp>
      <p:pic>
        <p:nvPicPr>
          <p:cNvPr id="3074" name="Picture 2" descr="http://fs00.infourok.ru/images/doc/135/157854/hello_html_m1a4ed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3381375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5400600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100" dirty="0" smtClean="0"/>
              <a:t>Для всех закон, а не желание –</a:t>
            </a:r>
            <a:br>
              <a:rPr lang="ru-RU" sz="3100" dirty="0" smtClean="0"/>
            </a:br>
            <a:r>
              <a:rPr lang="ru-RU" sz="3100" dirty="0" smtClean="0"/>
              <a:t>Приходим в класс без опоздания!</a:t>
            </a:r>
            <a:br>
              <a:rPr lang="ru-RU" sz="3100" dirty="0" smtClean="0"/>
            </a:br>
            <a:r>
              <a:rPr lang="ru-RU" sz="3100" dirty="0" smtClean="0"/>
              <a:t>Лишь только прозвенит звонок –</a:t>
            </a:r>
            <a:br>
              <a:rPr lang="ru-RU" sz="3100" dirty="0" smtClean="0"/>
            </a:br>
            <a:r>
              <a:rPr lang="ru-RU" sz="3100" dirty="0" smtClean="0"/>
              <a:t>Начинается урок!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4" name="Picture 2" descr="http://3.bp.blogspot.com/-BaP6_cGEhX8/Vc3LNetpQ_I/AAAAAAAAAuo/C5ZNBR-hEx0/s1600/%25D0%25BD%25D0%25B0%2B%25D0%25B1%25D0%25BB%25D0%25BE%25D0%25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74005"/>
            <a:ext cx="4176464" cy="251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На уроках не хихикай,</a:t>
            </a:r>
            <a:br>
              <a:rPr lang="ru-RU" sz="3100" dirty="0" smtClean="0"/>
            </a:br>
            <a:r>
              <a:rPr lang="ru-RU" sz="3100" dirty="0" smtClean="0"/>
              <a:t>Стол туда – сюда не двигай!</a:t>
            </a:r>
            <a:br>
              <a:rPr lang="ru-RU" sz="3100" dirty="0" smtClean="0"/>
            </a:br>
            <a:r>
              <a:rPr lang="ru-RU" sz="3100" dirty="0" smtClean="0"/>
              <a:t>Учитель спросит – надо встать,</a:t>
            </a:r>
            <a:br>
              <a:rPr lang="ru-RU" sz="3100" dirty="0" smtClean="0"/>
            </a:br>
            <a:r>
              <a:rPr lang="ru-RU" sz="3100" dirty="0" smtClean="0"/>
              <a:t>Когда он сесть позволит – сядь.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1" name="Picture 5" descr="http://vmnews.ru/site-specific/vmnews.ru/upload/article-illustrations/12.02.2013/2D1C24FC-7814-43E0-BBC7-D854D04E8A98_mw80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68960"/>
            <a:ext cx="3549080" cy="266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Парта – это не кровать,</a:t>
            </a:r>
            <a:br>
              <a:rPr lang="ru-RU" sz="3100" dirty="0" smtClean="0"/>
            </a:br>
            <a:r>
              <a:rPr lang="ru-RU" sz="3100" dirty="0" smtClean="0"/>
              <a:t>И на ней нельзя лежать,</a:t>
            </a:r>
            <a:br>
              <a:rPr lang="ru-RU" sz="3100" dirty="0" smtClean="0"/>
            </a:br>
            <a:r>
              <a:rPr lang="ru-RU" sz="3100" dirty="0" smtClean="0"/>
              <a:t>Мы должны не забывать</a:t>
            </a:r>
            <a:br>
              <a:rPr lang="ru-RU" sz="3100" dirty="0" smtClean="0"/>
            </a:br>
            <a:r>
              <a:rPr lang="ru-RU" sz="3100" dirty="0" smtClean="0"/>
              <a:t>Спинку ровненько держать!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3" name="Picture 2" descr="http://botinok.co.il/sites/default/files/images/4bce97cd76a4a8844930d94aad036f03_pa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1396"/>
            <a:ext cx="3096344" cy="301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На уроках будем мы</a:t>
            </a:r>
            <a:br>
              <a:rPr lang="ru-RU" sz="3100" dirty="0" smtClean="0"/>
            </a:br>
            <a:r>
              <a:rPr lang="ru-RU" sz="3100" dirty="0" smtClean="0"/>
              <a:t>Старательны, внимательны!</a:t>
            </a:r>
            <a:br>
              <a:rPr lang="ru-RU" sz="3100" dirty="0" smtClean="0"/>
            </a:br>
            <a:r>
              <a:rPr lang="ru-RU" sz="3100" dirty="0" smtClean="0"/>
              <a:t>По три раза повторять</a:t>
            </a:r>
            <a:br>
              <a:rPr lang="ru-RU" sz="3100" dirty="0" smtClean="0"/>
            </a:br>
            <a:r>
              <a:rPr lang="ru-RU" sz="3100" dirty="0" smtClean="0"/>
              <a:t>Совсем не обязательно!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3554" name="Picture 2" descr="http://1.bp.blogspot.com/-gDLsfQf7O1A/UJFO99S2EiI/AAAAAAAAASo/mO-zODxSEZg/s1600/375d8c876a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ПРАВИЛА ПОВЕДЕНИЯ В ШКОЛЕ </vt:lpstr>
      <vt:lpstr>    Утром рано просыпайся, Хорошенько умывайся,   Чтобы в школе не зевать,  Носом  парту не клевать!  </vt:lpstr>
      <vt:lpstr>     С вечера в портфель сложи Тетради, учебники, карандаши. Утром ещё раз проверь,— Готов к занятиям теперь!   </vt:lpstr>
      <vt:lpstr>     Иди в школу по дорожке, На крылечке вытри ножки! А потом лишь заходи — День учебный впереди!    </vt:lpstr>
      <vt:lpstr>  Входишь в класс со словом «здравствуй» И здоровым будешь сам, Чтоб чувствовать себя прекрасно Желай здоровья по утрам!  </vt:lpstr>
      <vt:lpstr>     Для всех закон, а не желание – Приходим в класс без опоздания! Лишь только прозвенит звонок – Начинается урок!    </vt:lpstr>
      <vt:lpstr>    На уроках не хихикай, Стол туда – сюда не двигай! Учитель спросит – надо встать, Когда он сесть позволит – сядь.  </vt:lpstr>
      <vt:lpstr>    Парта – это не кровать, И на ней нельзя лежать, Мы должны не забывать Спинку ровненько держать!  </vt:lpstr>
      <vt:lpstr>    На уроках будем мы Старательны, внимательны! По три раза повторять Совсем не обязательно!  </vt:lpstr>
      <vt:lpstr>    Звонит звонок на перемену, Чтоб отдохнул ты непременно, Ждёт тебя другой урок – Будь готов к нему, дружок!  </vt:lpstr>
      <vt:lpstr>  Следит каждый за вещами Сам без бабушки и мамы. Неприятны растеряхи, Неумейки и неряхи! </vt:lpstr>
      <vt:lpstr>      По школе ты ходи спокойно, По классу тоже не беги, Всегда веди себя достойно, Своё здоровье береги!   </vt:lpstr>
      <vt:lpstr>        Не дразнись, не зазнавайся, В школе всем помочь старайся. Зря не хмурься, будь смелей И найдёшь себе друзей!    </vt:lpstr>
      <vt:lpstr>   « До встречи! До свидания!» Скажи всем на прощание, Завтра будем мы опять Улыбкой новый день встречать! 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Лариса</dc:creator>
  <cp:lastModifiedBy>Матвиенко</cp:lastModifiedBy>
  <cp:revision>13</cp:revision>
  <dcterms:created xsi:type="dcterms:W3CDTF">2011-07-11T21:28:22Z</dcterms:created>
  <dcterms:modified xsi:type="dcterms:W3CDTF">2015-11-24T14:27:56Z</dcterms:modified>
</cp:coreProperties>
</file>