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70" r:id="rId6"/>
    <p:sldId id="261" r:id="rId7"/>
    <p:sldId id="271" r:id="rId8"/>
    <p:sldId id="279" r:id="rId9"/>
    <p:sldId id="264" r:id="rId10"/>
    <p:sldId id="272" r:id="rId11"/>
    <p:sldId id="275" r:id="rId12"/>
    <p:sldId id="276" r:id="rId13"/>
    <p:sldId id="277" r:id="rId14"/>
    <p:sldId id="278" r:id="rId15"/>
    <p:sldId id="274" r:id="rId16"/>
    <p:sldId id="266" r:id="rId17"/>
    <p:sldId id="280" r:id="rId18"/>
    <p:sldId id="268" r:id="rId19"/>
    <p:sldId id="269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108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solidFill>
                  <a:schemeClr val="bg2">
                    <a:lumMod val="75000"/>
                  </a:schemeClr>
                </a:solidFill>
              </a:rPr>
              <a:t>Твоя  одежда</a:t>
            </a:r>
            <a:endParaRPr lang="ru-RU" sz="54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983" y="1600200"/>
            <a:ext cx="6278033" cy="4708525"/>
          </a:xfrm>
        </p:spPr>
      </p:pic>
      <p:sp>
        <p:nvSpPr>
          <p:cNvPr id="5" name="Прямоугольник 4"/>
          <p:cNvSpPr/>
          <p:nvPr/>
        </p:nvSpPr>
        <p:spPr>
          <a:xfrm>
            <a:off x="539552" y="5445224"/>
            <a:ext cx="6696744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Учитель  начальных  классов</a:t>
            </a:r>
          </a:p>
          <a:p>
            <a:pPr algn="ctr"/>
            <a:r>
              <a:rPr lang="ru-RU" dirty="0" smtClean="0"/>
              <a:t>ГБОУ  города  Москвы   Школа  № 2070</a:t>
            </a:r>
          </a:p>
          <a:p>
            <a:pPr algn="ctr"/>
            <a:r>
              <a:rPr lang="ru-RU" dirty="0" smtClean="0"/>
              <a:t>Шукшина И.Ю.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3628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>
                <a:solidFill>
                  <a:schemeClr val="bg2">
                    <a:lumMod val="75000"/>
                  </a:schemeClr>
                </a:solidFill>
              </a:rPr>
              <a:t>Кому  принадлежит  эта  одежда?</a:t>
            </a:r>
            <a:endParaRPr lang="ru-RU" sz="40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военный</a:t>
            </a:r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/>
              <a:t>врач</a:t>
            </a:r>
            <a:endParaRPr lang="ru-RU" sz="2800" b="1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43" y="2204864"/>
            <a:ext cx="4124729" cy="4032448"/>
          </a:xfrm>
        </p:spPr>
      </p:pic>
      <p:pic>
        <p:nvPicPr>
          <p:cNvPr id="10" name="Объект 9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276872"/>
            <a:ext cx="2831674" cy="4065315"/>
          </a:xfrm>
        </p:spPr>
      </p:pic>
    </p:spTree>
    <p:extLst>
      <p:ext uri="{BB962C8B-B14F-4D97-AF65-F5344CB8AC3E}">
        <p14:creationId xmlns:p14="http://schemas.microsoft.com/office/powerpoint/2010/main" val="4225025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>
                <a:solidFill>
                  <a:schemeClr val="bg2">
                    <a:lumMod val="75000"/>
                  </a:schemeClr>
                </a:solidFill>
              </a:rPr>
              <a:t>Кому  принадлежит  эта  одежда?</a:t>
            </a:r>
            <a:endParaRPr lang="ru-RU" sz="40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космонавт</a:t>
            </a:r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/>
              <a:t>лётчик</a:t>
            </a:r>
            <a:endParaRPr lang="ru-RU" sz="2800" b="1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708920"/>
            <a:ext cx="3584798" cy="3748737"/>
          </a:xfrm>
        </p:spPr>
      </p:pic>
      <p:pic>
        <p:nvPicPr>
          <p:cNvPr id="10" name="Объект 9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564904"/>
            <a:ext cx="3136635" cy="3763963"/>
          </a:xfrm>
        </p:spPr>
      </p:pic>
    </p:spTree>
    <p:extLst>
      <p:ext uri="{BB962C8B-B14F-4D97-AF65-F5344CB8AC3E}">
        <p14:creationId xmlns:p14="http://schemas.microsoft.com/office/powerpoint/2010/main" val="3109005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>
                <a:solidFill>
                  <a:schemeClr val="bg2">
                    <a:lumMod val="75000"/>
                  </a:schemeClr>
                </a:solidFill>
              </a:rPr>
              <a:t>Кому  принадлежит  эта  одежда?</a:t>
            </a:r>
            <a:endParaRPr lang="ru-RU" sz="40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повар</a:t>
            </a:r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/>
              <a:t>пожарный</a:t>
            </a:r>
            <a:endParaRPr lang="ru-RU" sz="2800" b="1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708920"/>
            <a:ext cx="4569639" cy="2952328"/>
          </a:xfrm>
        </p:spPr>
      </p:pic>
      <p:pic>
        <p:nvPicPr>
          <p:cNvPr id="10" name="Объект 9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636912"/>
            <a:ext cx="4050450" cy="3240360"/>
          </a:xfrm>
        </p:spPr>
      </p:pic>
    </p:spTree>
    <p:extLst>
      <p:ext uri="{BB962C8B-B14F-4D97-AF65-F5344CB8AC3E}">
        <p14:creationId xmlns:p14="http://schemas.microsoft.com/office/powerpoint/2010/main" val="59460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>
                <a:solidFill>
                  <a:schemeClr val="bg2">
                    <a:lumMod val="75000"/>
                  </a:schemeClr>
                </a:solidFill>
              </a:rPr>
              <a:t>Кому  принадлежит  эта  одежда?</a:t>
            </a:r>
            <a:endParaRPr lang="ru-RU" sz="40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продавец</a:t>
            </a:r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/>
              <a:t>разведчик</a:t>
            </a:r>
            <a:endParaRPr lang="ru-RU" sz="2800" b="1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461" y="2362200"/>
            <a:ext cx="2387666" cy="3763963"/>
          </a:xfrm>
        </p:spPr>
      </p:pic>
      <p:pic>
        <p:nvPicPr>
          <p:cNvPr id="9" name="Объект 8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2096404"/>
            <a:ext cx="2304256" cy="4726000"/>
          </a:xfrm>
        </p:spPr>
      </p:pic>
    </p:spTree>
    <p:extLst>
      <p:ext uri="{BB962C8B-B14F-4D97-AF65-F5344CB8AC3E}">
        <p14:creationId xmlns:p14="http://schemas.microsoft.com/office/powerpoint/2010/main" val="3062615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>
                <a:solidFill>
                  <a:schemeClr val="bg2">
                    <a:lumMod val="75000"/>
                  </a:schemeClr>
                </a:solidFill>
              </a:rPr>
              <a:t>Кому  принадлежит  эта  одежда?</a:t>
            </a:r>
            <a:endParaRPr lang="ru-RU" sz="40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полицейский</a:t>
            </a:r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/>
              <a:t>строитель</a:t>
            </a:r>
            <a:endParaRPr lang="ru-RU" sz="2800" b="1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2348880"/>
            <a:ext cx="6388141" cy="3240360"/>
          </a:xfrm>
        </p:spPr>
      </p:pic>
      <p:pic>
        <p:nvPicPr>
          <p:cNvPr id="10" name="Объект 9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204864"/>
            <a:ext cx="3763963" cy="3763963"/>
          </a:xfrm>
        </p:spPr>
      </p:pic>
    </p:spTree>
    <p:extLst>
      <p:ext uri="{BB962C8B-B14F-4D97-AF65-F5344CB8AC3E}">
        <p14:creationId xmlns:p14="http://schemas.microsoft.com/office/powerpoint/2010/main" val="3908059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chemeClr val="bg2">
                    <a:lumMod val="75000"/>
                  </a:schemeClr>
                </a:solidFill>
              </a:rPr>
              <a:t>Обувь</a:t>
            </a:r>
            <a:endParaRPr lang="ru-RU" sz="60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5122" name="Picture 2" descr="C:\Users\Asser\Desktop\обувь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060848"/>
            <a:ext cx="6064002" cy="4623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8118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>
                <a:solidFill>
                  <a:schemeClr val="bg2">
                    <a:lumMod val="75000"/>
                  </a:schemeClr>
                </a:solidFill>
              </a:rPr>
              <a:t>Для  чего  эта  обувь ?</a:t>
            </a:r>
            <a:endParaRPr lang="ru-RU" sz="44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12776"/>
            <a:ext cx="4167216" cy="2801670"/>
          </a:xfrm>
        </p:spPr>
      </p:pic>
      <p:pic>
        <p:nvPicPr>
          <p:cNvPr id="4098" name="Picture 2" descr="C:\Users\Asser\Desktop\кеды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340768"/>
            <a:ext cx="4329497" cy="2883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sser\Desktop\сапоги 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317881"/>
            <a:ext cx="2674980" cy="2873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Asser\Desktop\сандали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945719"/>
            <a:ext cx="4563489" cy="256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Asser\Desktop\туфли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211" y="4402660"/>
            <a:ext cx="2330866" cy="2330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Asser\Desktop\ботинки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9607" y="4164303"/>
            <a:ext cx="2567944" cy="2567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Asser\Desktop\сапоги 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488" y="1673225"/>
            <a:ext cx="47625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0610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332656"/>
            <a:ext cx="8229600" cy="1440160"/>
          </a:xfrm>
        </p:spPr>
        <p:txBody>
          <a:bodyPr/>
          <a:lstStyle/>
          <a:p>
            <a:r>
              <a:rPr lang="ru-RU" dirty="0" err="1" smtClean="0">
                <a:solidFill>
                  <a:schemeClr val="bg2">
                    <a:lumMod val="75000"/>
                  </a:schemeClr>
                </a:solidFill>
              </a:rPr>
              <a:t>ПРАВИЛо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  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348880"/>
            <a:ext cx="6400800" cy="2735418"/>
          </a:xfrm>
        </p:spPr>
        <p:txBody>
          <a:bodyPr>
            <a:noAutofit/>
          </a:bodyPr>
          <a:lstStyle/>
          <a:p>
            <a:r>
              <a:rPr lang="ru-RU" sz="6000" b="1" dirty="0"/>
              <a:t>4</a:t>
            </a:r>
            <a:r>
              <a:rPr lang="ru-RU" sz="6000" b="1" dirty="0" smtClean="0"/>
              <a:t>.Выбирай  обувь  правильно.</a:t>
            </a:r>
            <a:endParaRPr lang="ru-RU" sz="6000" b="1" dirty="0"/>
          </a:p>
        </p:txBody>
      </p:sp>
    </p:spTree>
    <p:extLst>
      <p:ext uri="{BB962C8B-B14F-4D97-AF65-F5344CB8AC3E}">
        <p14:creationId xmlns:p14="http://schemas.microsoft.com/office/powerpoint/2010/main" val="53951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57200" y="404665"/>
            <a:ext cx="3008313" cy="4392487"/>
          </a:xfrm>
        </p:spPr>
        <p:txBody>
          <a:bodyPr>
            <a:normAutofit fontScale="85000" lnSpcReduction="20000"/>
          </a:bodyPr>
          <a:lstStyle/>
          <a:p>
            <a:pPr algn="ctr">
              <a:spcBef>
                <a:spcPts val="8400"/>
              </a:spcBef>
            </a:pPr>
            <a:r>
              <a:rPr lang="ru-RU" sz="15000" b="1" dirty="0" smtClean="0"/>
              <a:t> </a:t>
            </a:r>
          </a:p>
          <a:p>
            <a:pPr algn="ctr">
              <a:spcBef>
                <a:spcPts val="8400"/>
              </a:spcBef>
            </a:pPr>
            <a:r>
              <a:rPr lang="ru-RU" sz="15000" b="1" dirty="0" smtClean="0"/>
              <a:t>Я</a:t>
            </a:r>
            <a:endParaRPr lang="ru-RU" sz="150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851920" y="548680"/>
            <a:ext cx="460851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bg2">
                    <a:lumMod val="75000"/>
                  </a:schemeClr>
                </a:solidFill>
              </a:rPr>
              <a:t>УЗНАЛ ……</a:t>
            </a:r>
            <a:endParaRPr lang="ru-RU" sz="44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95936" y="1844824"/>
            <a:ext cx="4464496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bg2">
                    <a:lumMod val="75000"/>
                  </a:schemeClr>
                </a:solidFill>
              </a:rPr>
              <a:t>УДИВИЛСЯ …</a:t>
            </a:r>
            <a:endParaRPr lang="ru-RU" sz="44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95936" y="3266982"/>
            <a:ext cx="4320480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bg2">
                    <a:lumMod val="75000"/>
                  </a:schemeClr>
                </a:solidFill>
              </a:rPr>
              <a:t>НАУЧИЛСЯ …</a:t>
            </a:r>
            <a:endParaRPr lang="ru-RU" sz="44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48114" y="4797152"/>
            <a:ext cx="4608512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bg2">
                    <a:lumMod val="75000"/>
                  </a:schemeClr>
                </a:solidFill>
              </a:rPr>
              <a:t>ЗАПОМНИЛ …</a:t>
            </a:r>
            <a:endParaRPr lang="ru-RU" sz="4400" b="1" dirty="0">
              <a:solidFill>
                <a:schemeClr val="bg2">
                  <a:lumMod val="75000"/>
                </a:schemeClr>
              </a:solidFill>
            </a:endParaRPr>
          </a:p>
        </p:txBody>
      </p:sp>
      <p:cxnSp>
        <p:nvCxnSpPr>
          <p:cNvPr id="12" name="Прямая соединительная линия 11"/>
          <p:cNvCxnSpPr>
            <a:endCxn id="5" idx="1"/>
          </p:cNvCxnSpPr>
          <p:nvPr/>
        </p:nvCxnSpPr>
        <p:spPr>
          <a:xfrm flipV="1">
            <a:off x="2699792" y="980728"/>
            <a:ext cx="1152128" cy="23042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>
            <a:endCxn id="6" idx="1"/>
          </p:cNvCxnSpPr>
          <p:nvPr/>
        </p:nvCxnSpPr>
        <p:spPr>
          <a:xfrm flipV="1">
            <a:off x="2699792" y="2348880"/>
            <a:ext cx="1296144" cy="9361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2699792" y="3284984"/>
            <a:ext cx="1296144" cy="5400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>
            <a:endCxn id="8" idx="1"/>
          </p:cNvCxnSpPr>
          <p:nvPr/>
        </p:nvCxnSpPr>
        <p:spPr>
          <a:xfrm>
            <a:off x="2651970" y="3284984"/>
            <a:ext cx="1296144" cy="21242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9460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animBg="1"/>
      <p:bldP spid="6" grpId="0" animBg="1"/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980728"/>
            <a:ext cx="6768752" cy="47525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bg2">
                    <a:lumMod val="75000"/>
                  </a:schemeClr>
                </a:solidFill>
              </a:rPr>
              <a:t>Спасибо  за  внимание !</a:t>
            </a:r>
            <a:endParaRPr lang="ru-RU" sz="6000" b="1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984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dirty="0" smtClean="0">
                <a:solidFill>
                  <a:schemeClr val="bg2">
                    <a:lumMod val="75000"/>
                  </a:schemeClr>
                </a:solidFill>
              </a:rPr>
              <a:t>Чем  похожи  фотографии?</a:t>
            </a:r>
            <a:br>
              <a:rPr lang="ru-RU" sz="4400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ru-RU" sz="4400" dirty="0" smtClean="0">
                <a:solidFill>
                  <a:schemeClr val="bg2">
                    <a:lumMod val="75000"/>
                  </a:schemeClr>
                </a:solidFill>
              </a:rPr>
              <a:t>Чем  они  отличаются?</a:t>
            </a:r>
            <a:endParaRPr lang="ru-RU" sz="44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12776"/>
            <a:ext cx="4032448" cy="252028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340768"/>
            <a:ext cx="4038600" cy="3555426"/>
          </a:xfrm>
        </p:spPr>
      </p:pic>
      <p:pic>
        <p:nvPicPr>
          <p:cNvPr id="2050" name="Picture 2" descr="C:\Users\Asser\Desktop\дети осенью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126" y="3717032"/>
            <a:ext cx="4077801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5369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332656"/>
            <a:ext cx="8229600" cy="1440160"/>
          </a:xfrm>
        </p:spPr>
        <p:txBody>
          <a:bodyPr/>
          <a:lstStyle/>
          <a:p>
            <a:r>
              <a:rPr lang="ru-RU" dirty="0" err="1" smtClean="0">
                <a:solidFill>
                  <a:schemeClr val="bg2">
                    <a:lumMod val="75000"/>
                  </a:schemeClr>
                </a:solidFill>
              </a:rPr>
              <a:t>ПРАВИЛо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  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276872"/>
            <a:ext cx="6400800" cy="2807426"/>
          </a:xfrm>
        </p:spPr>
        <p:txBody>
          <a:bodyPr>
            <a:noAutofit/>
          </a:bodyPr>
          <a:lstStyle/>
          <a:p>
            <a:r>
              <a:rPr lang="ru-RU" sz="6000" b="1" dirty="0" smtClean="0"/>
              <a:t>1.Выбирай  одежду  по  сезону.</a:t>
            </a:r>
            <a:endParaRPr lang="ru-RU" sz="6000" b="1" dirty="0"/>
          </a:p>
        </p:txBody>
      </p:sp>
    </p:spTree>
    <p:extLst>
      <p:ext uri="{BB962C8B-B14F-4D97-AF65-F5344CB8AC3E}">
        <p14:creationId xmlns:p14="http://schemas.microsoft.com/office/powerpoint/2010/main" val="3427468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Чем  будут  заниматься  дети?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96752"/>
            <a:ext cx="2304256" cy="2766689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Asser\Desktop\халат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48538"/>
            <a:ext cx="2376264" cy="3281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sser\Desktop\шк.форма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124744"/>
            <a:ext cx="2241624" cy="3362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Asser\Desktop\спорт.форма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156" y="3832368"/>
            <a:ext cx="2781300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Asser\Desktop\рабочая од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350" y="1148675"/>
            <a:ext cx="2683693" cy="2683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Asser\Desktop\нарядная одежда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511996"/>
            <a:ext cx="2880320" cy="1994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Asser\Desktop\рабочая одежда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2698" y="1478016"/>
            <a:ext cx="2223358" cy="2223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5547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332656"/>
            <a:ext cx="8229600" cy="1440160"/>
          </a:xfrm>
        </p:spPr>
        <p:txBody>
          <a:bodyPr/>
          <a:lstStyle/>
          <a:p>
            <a:r>
              <a:rPr lang="ru-RU" dirty="0" err="1" smtClean="0">
                <a:solidFill>
                  <a:schemeClr val="bg2">
                    <a:lumMod val="75000"/>
                  </a:schemeClr>
                </a:solidFill>
              </a:rPr>
              <a:t>ПРАВИЛо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  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276872"/>
            <a:ext cx="6400800" cy="2807426"/>
          </a:xfrm>
        </p:spPr>
        <p:txBody>
          <a:bodyPr>
            <a:noAutofit/>
          </a:bodyPr>
          <a:lstStyle/>
          <a:p>
            <a:r>
              <a:rPr lang="ru-RU" sz="6000" b="1" dirty="0"/>
              <a:t>2</a:t>
            </a:r>
            <a:r>
              <a:rPr lang="ru-RU" sz="6000" b="1" dirty="0" smtClean="0"/>
              <a:t>.Выбирай  одежду  по  назначению.</a:t>
            </a:r>
            <a:endParaRPr lang="ru-RU" sz="6000" b="1" dirty="0"/>
          </a:p>
        </p:txBody>
      </p:sp>
    </p:spTree>
    <p:extLst>
      <p:ext uri="{BB962C8B-B14F-4D97-AF65-F5344CB8AC3E}">
        <p14:creationId xmlns:p14="http://schemas.microsoft.com/office/powerpoint/2010/main" val="2562615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400" dirty="0" smtClean="0">
                <a:solidFill>
                  <a:schemeClr val="bg2">
                    <a:lumMod val="75000"/>
                  </a:schemeClr>
                </a:solidFill>
              </a:rPr>
              <a:t>С  кем  бы  ты  хотел  познакомиться ?</a:t>
            </a:r>
            <a:endParaRPr lang="ru-RU" sz="44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356" y="1600200"/>
            <a:ext cx="3012288" cy="4525963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247741"/>
            <a:ext cx="4038600" cy="3230880"/>
          </a:xfrm>
        </p:spPr>
      </p:pic>
    </p:spTree>
    <p:extLst>
      <p:ext uri="{BB962C8B-B14F-4D97-AF65-F5344CB8AC3E}">
        <p14:creationId xmlns:p14="http://schemas.microsoft.com/office/powerpoint/2010/main" val="3905960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332656"/>
            <a:ext cx="8229600" cy="1440160"/>
          </a:xfrm>
        </p:spPr>
        <p:txBody>
          <a:bodyPr/>
          <a:lstStyle/>
          <a:p>
            <a:r>
              <a:rPr lang="ru-RU" dirty="0" err="1" smtClean="0">
                <a:solidFill>
                  <a:schemeClr val="bg2">
                    <a:lumMod val="75000"/>
                  </a:schemeClr>
                </a:solidFill>
              </a:rPr>
              <a:t>ПРАВИЛо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  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348880"/>
            <a:ext cx="6400800" cy="2735418"/>
          </a:xfrm>
        </p:spPr>
        <p:txBody>
          <a:bodyPr>
            <a:noAutofit/>
          </a:bodyPr>
          <a:lstStyle/>
          <a:p>
            <a:r>
              <a:rPr lang="ru-RU" sz="6000" b="1" dirty="0" smtClean="0"/>
              <a:t>3.Будь  аккуратным.</a:t>
            </a:r>
            <a:endParaRPr lang="ru-RU" sz="6000" b="1" dirty="0"/>
          </a:p>
        </p:txBody>
      </p:sp>
    </p:spTree>
    <p:extLst>
      <p:ext uri="{BB962C8B-B14F-4D97-AF65-F5344CB8AC3E}">
        <p14:creationId xmlns:p14="http://schemas.microsoft.com/office/powerpoint/2010/main" val="2562615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6000" dirty="0" smtClean="0">
                <a:solidFill>
                  <a:schemeClr val="bg2">
                    <a:lumMod val="75000"/>
                  </a:schemeClr>
                </a:solidFill>
              </a:rPr>
              <a:t>Специальная  одежда</a:t>
            </a:r>
            <a:endParaRPr lang="ru-RU" sz="60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544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>
                <a:solidFill>
                  <a:schemeClr val="bg2">
                    <a:lumMod val="75000"/>
                  </a:schemeClr>
                </a:solidFill>
              </a:rPr>
              <a:t>Кому  принадлежит  эта  одежда?</a:t>
            </a:r>
            <a:endParaRPr lang="ru-RU" sz="40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Артист  цирка</a:t>
            </a:r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878093"/>
            <a:ext cx="4040188" cy="2732177"/>
          </a:xfrm>
        </p:spPr>
      </p:pic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/>
              <a:t>водолаз</a:t>
            </a:r>
            <a:endParaRPr lang="ru-RU" sz="2800" b="1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869622"/>
            <a:ext cx="4041775" cy="2749119"/>
          </a:xfrm>
        </p:spPr>
      </p:pic>
    </p:spTree>
    <p:extLst>
      <p:ext uri="{BB962C8B-B14F-4D97-AF65-F5344CB8AC3E}">
        <p14:creationId xmlns:p14="http://schemas.microsoft.com/office/powerpoint/2010/main" val="369698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122</TotalTime>
  <Words>116</Words>
  <Application>Microsoft Office PowerPoint</Application>
  <PresentationFormat>Экран (4:3)</PresentationFormat>
  <Paragraphs>43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Апекс</vt:lpstr>
      <vt:lpstr>Твоя  одежда</vt:lpstr>
      <vt:lpstr>Чем  похожи  фотографии? Чем  они  отличаются?</vt:lpstr>
      <vt:lpstr>ПРАВИЛо  </vt:lpstr>
      <vt:lpstr>Чем  будут  заниматься  дети?</vt:lpstr>
      <vt:lpstr>ПРАВИЛо  </vt:lpstr>
      <vt:lpstr>С  кем  бы  ты  хотел  познакомиться ?</vt:lpstr>
      <vt:lpstr>ПРАВИЛо  </vt:lpstr>
      <vt:lpstr>Специальная  одежда</vt:lpstr>
      <vt:lpstr>Кому  принадлежит  эта  одежда?</vt:lpstr>
      <vt:lpstr>Кому  принадлежит  эта  одежда?</vt:lpstr>
      <vt:lpstr>Кому  принадлежит  эта  одежда?</vt:lpstr>
      <vt:lpstr>Кому  принадлежит  эта  одежда?</vt:lpstr>
      <vt:lpstr>Кому  принадлежит  эта  одежда?</vt:lpstr>
      <vt:lpstr>Кому  принадлежит  эта  одежда?</vt:lpstr>
      <vt:lpstr>Обувь</vt:lpstr>
      <vt:lpstr>Для  чего  эта  обувь ?</vt:lpstr>
      <vt:lpstr>ПРАВИЛо 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Твоя  одежда</dc:title>
  <dc:creator>Asser</dc:creator>
  <cp:lastModifiedBy>Asser</cp:lastModifiedBy>
  <cp:revision>13</cp:revision>
  <dcterms:created xsi:type="dcterms:W3CDTF">2015-11-10T14:59:55Z</dcterms:created>
  <dcterms:modified xsi:type="dcterms:W3CDTF">2015-11-10T17:13:54Z</dcterms:modified>
</cp:coreProperties>
</file>