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1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9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6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3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61DD-D4F5-4225-B42B-A7CCCCCC18C7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CDB7-1736-48C9-B7CC-E2148556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9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indent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из начальной школы в среднюю.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«Портрет» выпускника начальной школы.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46449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Владимирова А.И.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внеурочной деятельности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научно-познавательное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художественно-эстетическое,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общественно-полезное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504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работать с информацией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составлять план своей работы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общению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таким, какой он есть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9144000" cy="5003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3968"/>
          </a:xfrm>
        </p:spPr>
      </p:pic>
      <p:sp>
        <p:nvSpPr>
          <p:cNvPr id="4" name="AutoShape 2" descr="http://aydys-s.nethouse.ru/static/img/0000/0003/7487/37487985.cyqc72gdf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aydys-s.nethouse.ru/static/img/0000/0003/7487/37487985.cyqc72gdf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02"/>
            <a:ext cx="9150529" cy="6841798"/>
          </a:xfrm>
        </p:spPr>
      </p:pic>
    </p:spTree>
    <p:extLst>
      <p:ext uri="{BB962C8B-B14F-4D97-AF65-F5344CB8AC3E}">
        <p14:creationId xmlns:p14="http://schemas.microsoft.com/office/powerpoint/2010/main" val="25852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Учитель: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-Посмотрите на доску, предлагаю вам найти числа, которые: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А). в 2 раза меньше 24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Б). в 12 раз меньше 48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В). В 20 раз меньше 120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-Смогли ли вы полностью выполнить это задание?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 какой буквой задание вызвало затруднение?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4008" y="62068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Учащиеся: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 в тетрадь (12)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 в тетрадь (4)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(нет)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(под в)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001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темы и целей урока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Учитель: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-Какая тема нашего урока?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цель урока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764704"/>
            <a:ext cx="4041775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У</a:t>
            </a:r>
            <a:r>
              <a:rPr lang="ru-RU" dirty="0" smtClean="0">
                <a:solidFill>
                  <a:srgbClr val="00B050"/>
                </a:solidFill>
              </a:rPr>
              <a:t>чащиеся: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(умножение и деление чисел)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(научиться умножать и делить двузначные и трехзначные числа способом подбора)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нового знания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40188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Учитель: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в считаете, каким способом найти частное, при деление трехзначного числа на двузначное?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-Откроем учебник на стр.76, прочитаем текст в оранжевой рамке и убедимся, правы ли мы были?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-Правы ли мы были?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62068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Учащиеся: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041775" cy="492941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Отвечают (подбором)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Читают сначала «про себя», затем один ученик вслух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(да)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6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к проблемной ситуации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Учитель: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-Найдите неизвестное число подбором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-Какое число получилось?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 правильно ли мы нашли число?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Учащиеся: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 в тетрадь (120:20=6)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(6)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(нужно частное 6 умножить на делитель 20, получим делимое 120)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4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закрепление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Учитель: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-№2 Костя нашел значения выражений: 30:15, 600:200, 450:90. Посмотрите и объясните как он это сделал?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041775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Учащиеся: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(он сделал это способом подбора, и проверил, подставив полученное число, т.е. частное, умножил его на делитель и получил делимое: 2*15=30 и т.д.)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1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Учитель: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нового вы узнали  сегодня на уроке?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считает, что он понял тему, поставьте себе + в тетради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76470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Учащиеся: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(находить частное способом подбора)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4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230</Words>
  <Application>Microsoft Office PowerPoint</Application>
  <PresentationFormat>Экран 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Переход из начальной школы в среднюю.  «Портрет» выпускника начальной школы. </vt:lpstr>
      <vt:lpstr>Презентация PowerPoint</vt:lpstr>
      <vt:lpstr>Презентация PowerPoint</vt:lpstr>
      <vt:lpstr>Проблемная ситуация</vt:lpstr>
      <vt:lpstr>Формулировка темы и целей урока</vt:lpstr>
      <vt:lpstr>открытие нового знания</vt:lpstr>
      <vt:lpstr>Возврат к проблемной ситуации</vt:lpstr>
      <vt:lpstr>Первичное закрепление</vt:lpstr>
      <vt:lpstr>Рефлексия </vt:lpstr>
      <vt:lpstr>Направления внеурочной деятельности</vt:lpstr>
      <vt:lpstr>Рекомендации родителям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из начальной школы в среднюю.  «Портрет» выпускника начальной школы.</dc:title>
  <dc:creator>Владимирова</dc:creator>
  <cp:lastModifiedBy>314</cp:lastModifiedBy>
  <cp:revision>8</cp:revision>
  <dcterms:created xsi:type="dcterms:W3CDTF">2015-10-16T20:12:48Z</dcterms:created>
  <dcterms:modified xsi:type="dcterms:W3CDTF">2015-10-17T05:59:44Z</dcterms:modified>
</cp:coreProperties>
</file>