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4159-DC00-43B8-A7CC-59555EA7C74D}" type="datetimeFigureOut">
              <a:rPr lang="ru-RU" smtClean="0"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0EB2-0B30-41D4-BE38-B401EC83BD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4159-DC00-43B8-A7CC-59555EA7C74D}" type="datetimeFigureOut">
              <a:rPr lang="ru-RU" smtClean="0"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0EB2-0B30-41D4-BE38-B401EC83BD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4159-DC00-43B8-A7CC-59555EA7C74D}" type="datetimeFigureOut">
              <a:rPr lang="ru-RU" smtClean="0"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0EB2-0B30-41D4-BE38-B401EC83BD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4159-DC00-43B8-A7CC-59555EA7C74D}" type="datetimeFigureOut">
              <a:rPr lang="ru-RU" smtClean="0"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0EB2-0B30-41D4-BE38-B401EC83BD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4159-DC00-43B8-A7CC-59555EA7C74D}" type="datetimeFigureOut">
              <a:rPr lang="ru-RU" smtClean="0"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0EB2-0B30-41D4-BE38-B401EC83BD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4159-DC00-43B8-A7CC-59555EA7C74D}" type="datetimeFigureOut">
              <a:rPr lang="ru-RU" smtClean="0"/>
              <a:t>02.12.2015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0EB2-0B30-41D4-BE38-B401EC83BD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4159-DC00-43B8-A7CC-59555EA7C74D}" type="datetimeFigureOut">
              <a:rPr lang="ru-RU" smtClean="0"/>
              <a:t>02.12.2015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0EB2-0B30-41D4-BE38-B401EC83BD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4159-DC00-43B8-A7CC-59555EA7C74D}" type="datetimeFigureOut">
              <a:rPr lang="ru-RU" smtClean="0"/>
              <a:t>02.12.2015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0EB2-0B30-41D4-BE38-B401EC83BD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4159-DC00-43B8-A7CC-59555EA7C74D}" type="datetimeFigureOut">
              <a:rPr lang="ru-RU" smtClean="0"/>
              <a:t>02.12.2015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0EB2-0B30-41D4-BE38-B401EC83BD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4159-DC00-43B8-A7CC-59555EA7C74D}" type="datetimeFigureOut">
              <a:rPr lang="ru-RU" smtClean="0"/>
              <a:t>02.12.2015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0EB2-0B30-41D4-BE38-B401EC83BD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4159-DC00-43B8-A7CC-59555EA7C74D}" type="datetimeFigureOut">
              <a:rPr lang="ru-RU" smtClean="0"/>
              <a:t>02.12.2015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0EB2-0B30-41D4-BE38-B401EC83BD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E4159-DC00-43B8-A7CC-59555EA7C74D}" type="datetimeFigureOut">
              <a:rPr lang="ru-RU" smtClean="0"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0EB2-0B30-41D4-BE38-B401EC83BD4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88641"/>
            <a:ext cx="7772400" cy="936104"/>
          </a:xfrm>
        </p:spPr>
        <p:txBody>
          <a:bodyPr/>
          <a:lstStyle/>
          <a:p>
            <a:r>
              <a:rPr lang="ru-RU" dirty="0" smtClean="0">
                <a:latin typeface="Monotype Corsiva" pitchFamily="66" charset="0"/>
              </a:rPr>
              <a:t>Ландыш</a:t>
            </a:r>
            <a:endParaRPr lang="ru-RU" dirty="0"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052736"/>
            <a:ext cx="8136904" cy="273630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Ядовитым является и всем знакомый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ландыш.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Растение, особенно его плоды, содержит сердечные гликозиды, которые вредят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сердечно-сосудистой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системе и желудочно-кишечному тракту, негативно влияют на центральную нервную систему.</a:t>
            </a:r>
          </a:p>
          <a:p>
            <a:endParaRPr lang="ru-RU" dirty="0"/>
          </a:p>
        </p:txBody>
      </p:sp>
      <p:pic>
        <p:nvPicPr>
          <p:cNvPr id="4" name="Рисунок 3" descr="http://www.flowerbank.ru/wp-content/uploads/2012/07/yadovitye-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3212976"/>
            <a:ext cx="4752528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dirty="0" smtClean="0">
                <a:latin typeface="Monotype Corsiva" pitchFamily="66" charset="0"/>
                <a:cs typeface="Times New Roman" pitchFamily="18" charset="0"/>
              </a:rPr>
              <a:t>Вороний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Monotype Corsiva" pitchFamily="66" charset="0"/>
                <a:cs typeface="Times New Roman" pitchFamily="18" charset="0"/>
              </a:rPr>
              <a:t>глаз</a:t>
            </a:r>
            <a:endParaRPr lang="ru-RU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4525963"/>
          </a:xfrm>
        </p:spPr>
        <p:txBody>
          <a:bodyPr/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Нередко в наших широтах встречается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вороний глаз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Это растение с невысоким стеблем, с крупными листьями и одной сине-черной ягодой посередине. Ядовито всё растение, особенно его ягода. Признаки отравления ядовитыми растениями приятными назвать нельзя, это боль в животе, тошнота, слюнотечение, головокружение.</a:t>
            </a:r>
          </a:p>
          <a:p>
            <a:endParaRPr lang="ru-RU" dirty="0"/>
          </a:p>
        </p:txBody>
      </p:sp>
      <p:pic>
        <p:nvPicPr>
          <p:cNvPr id="6" name="Рисунок 5" descr="http://www.flowerbank.ru/wp-content/uploads/2012/07/yadovitye-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4291707"/>
            <a:ext cx="3882008" cy="2566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dirty="0" smtClean="0">
                <a:latin typeface="Monotype Corsiva" pitchFamily="66" charset="0"/>
              </a:rPr>
              <a:t>Дурман</a:t>
            </a:r>
            <a:endParaRPr lang="ru-RU" b="1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 обочинам дорог и на пустырях растет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дурман обыкновенный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– растение с большими цветами белого цвета и достаточно крупными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листьями.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Плоды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дурмана – маленькие колючие шарики. Растение очень ядовито. При отравлении, возникает возбудимость, расширяются зрачки, краснеет лицо, речь становится несвязной, бывают и галлюцинации.</a:t>
            </a:r>
          </a:p>
          <a:p>
            <a:endParaRPr lang="ru-RU" dirty="0"/>
          </a:p>
        </p:txBody>
      </p:sp>
      <p:pic>
        <p:nvPicPr>
          <p:cNvPr id="4" name="Рисунок 3" descr="http://www.flowerbank.ru/wp-content/uploads/2012/07/yadovitye-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4147691"/>
            <a:ext cx="3665984" cy="2710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dirty="0" smtClean="0">
                <a:latin typeface="Monotype Corsiva" pitchFamily="66" charset="0"/>
              </a:rPr>
              <a:t>Борщевик</a:t>
            </a:r>
            <a:endParaRPr lang="ru-RU" b="1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настоящее время все чаще встречается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борщевик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не все его разновидности ядовиты, но экспериментировать вам вряд ли захочется. Это высокое растение, иногда достигает 3 метров, с соцветиями собранными в большие зонтики, с крупными резными листьями. Даже прикосновение к борщевику, особенно в жаркие дни, приводит к ожогам 1 – 3 степени. Ожоги, вызванные этим растением, заживают очень неохотно.</a:t>
            </a:r>
          </a:p>
          <a:p>
            <a:endParaRPr lang="ru-RU" dirty="0"/>
          </a:p>
        </p:txBody>
      </p:sp>
      <p:pic>
        <p:nvPicPr>
          <p:cNvPr id="4" name="Рисунок 3" descr="http://www.flowerbank.ru/wp-content/uploads/2012/07/yadovitye-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3789040"/>
            <a:ext cx="4170040" cy="285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209</Words>
  <Application>Microsoft Office PowerPoint</Application>
  <PresentationFormat>Экран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Ландыш</vt:lpstr>
      <vt:lpstr>Вороний глаз</vt:lpstr>
      <vt:lpstr>Дурман</vt:lpstr>
      <vt:lpstr>Борщевик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Ландыш</dc:title>
  <dc:creator>Юлия</dc:creator>
  <cp:lastModifiedBy>Юлия</cp:lastModifiedBy>
  <cp:revision>1</cp:revision>
  <dcterms:created xsi:type="dcterms:W3CDTF">2015-12-02T05:25:08Z</dcterms:created>
  <dcterms:modified xsi:type="dcterms:W3CDTF">2015-12-02T05:33:19Z</dcterms:modified>
</cp:coreProperties>
</file>