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CB1D-13A2-41D0-BD88-A82FDA9C71B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D12A-DF23-4CE9-9130-1F2D18B3AD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980728"/>
          </a:xfrm>
        </p:spPr>
        <p:txBody>
          <a:bodyPr/>
          <a:lstStyle/>
          <a:p>
            <a:r>
              <a:rPr lang="ru-RU" b="1" dirty="0">
                <a:latin typeface="Monotype Corsiva" pitchFamily="66" charset="0"/>
              </a:rPr>
              <a:t>Бледная поганка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http://www.udec.ru/images/0311-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388843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udec.ru/images/0311-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2758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udec.ru/images/0311-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08720"/>
            <a:ext cx="35638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92696"/>
            <a:ext cx="807524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Шляпка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одного из самых ядовитых грибов в мире (диаметр 6-16 см): светло-оливковая, может быть интенсивно зеленой, серой, желтоватой или почти белой, покрыта тонкой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пленочкой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Меняет размер и форму в зависимости от возраста гриба.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www.udec.ru/images/0311-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39959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Мухомор </a:t>
            </a:r>
            <a:r>
              <a:rPr lang="ru-RU" b="1" dirty="0">
                <a:latin typeface="Monotype Corsiva" pitchFamily="66" charset="0"/>
              </a:rPr>
              <a:t>вонючий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http://www.udec.ru/images/2506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udec.ru/images/2506-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3559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udec.ru/images/2506-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73016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82192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Шляпка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крепится к достаточно длинной ножке, которая отличается небольшим диаметром, до 1 см в диаметре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счет обильной слизи поверхность всегда блестящая и привлекает внимание насекомых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udec.ru/images/2506-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52565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Сатанинский гриб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www.udec.ru/images/3005-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udec.ru/images/3005-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17032"/>
            <a:ext cx="4772323" cy="276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udec.ru/images/3005-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836712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8219256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мере роста достигает внушительных размеров. Встречаются экземпляры, у которых диаметр шляпки достигает 40 см. Согласно описанию сатанинского гриба, шляпка с раннего возраста имеет подушковидную структуру с гладкой внешней поверхностью, которая покрыта плотной кожицей.</a:t>
            </a:r>
          </a:p>
        </p:txBody>
      </p:sp>
      <p:pic>
        <p:nvPicPr>
          <p:cNvPr id="5" name="Рисунок 4" descr="http://www.udec.ru/images/3005-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48245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Желчный гриб (горчак)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www.udec.ru/images/2506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udec.ru/images/2506-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41044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udec.ru/images/2506-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описанию желчный гриб напоминает белый гриб - это массивная крепкая ножка, которая заполнена волокнисто мякотью. В диаметре у взрослой особи может достигать 7 см. Наружный слой волокнистый, покрыт плотной сеточкой бурого или коричневого цвета.</a:t>
            </a:r>
          </a:p>
          <a:p>
            <a:endParaRPr lang="ru-RU" dirty="0"/>
          </a:p>
        </p:txBody>
      </p:sp>
      <p:pic>
        <p:nvPicPr>
          <p:cNvPr id="4" name="Рисунок 3" descr="http://www.udec.ru/images/2506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46805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Бледная поганка</vt:lpstr>
      <vt:lpstr>Внешний вид </vt:lpstr>
      <vt:lpstr>Мухомор вонючий</vt:lpstr>
      <vt:lpstr>Внешний вид </vt:lpstr>
      <vt:lpstr>Сатанинский гриб </vt:lpstr>
      <vt:lpstr>Внешний вид</vt:lpstr>
      <vt:lpstr>Желчный гриб (горчак) </vt:lpstr>
      <vt:lpstr>Внешний вид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Бледная поганка</dc:title>
  <dc:creator>Юлия</dc:creator>
  <cp:lastModifiedBy>Юлия</cp:lastModifiedBy>
  <cp:revision>4</cp:revision>
  <dcterms:created xsi:type="dcterms:W3CDTF">2015-12-02T04:46:15Z</dcterms:created>
  <dcterms:modified xsi:type="dcterms:W3CDTF">2015-12-02T05:19:23Z</dcterms:modified>
</cp:coreProperties>
</file>