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70" r:id="rId10"/>
    <p:sldId id="269" r:id="rId11"/>
    <p:sldId id="268" r:id="rId12"/>
    <p:sldId id="267" r:id="rId13"/>
    <p:sldId id="272" r:id="rId14"/>
    <p:sldId id="28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B867B-DF15-40F9-9EC2-2DC4A8AE3173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93D6161B-F9F5-42AF-811B-965DB288DB3A}">
      <dgm:prSet phldrT="[Текст]" phldr="1"/>
      <dgm:spPr/>
      <dgm:t>
        <a:bodyPr/>
        <a:lstStyle/>
        <a:p>
          <a:endParaRPr lang="ru-RU"/>
        </a:p>
      </dgm:t>
    </dgm:pt>
    <dgm:pt modelId="{D20DEB9B-D76C-476D-997A-EFFF97A73511}" type="parTrans" cxnId="{E6D44AB7-A543-4F26-B2CE-6B97E7D26839}">
      <dgm:prSet/>
      <dgm:spPr/>
      <dgm:t>
        <a:bodyPr/>
        <a:lstStyle/>
        <a:p>
          <a:endParaRPr lang="ru-RU"/>
        </a:p>
      </dgm:t>
    </dgm:pt>
    <dgm:pt modelId="{BD3DA4D7-6DCC-42E2-A41A-8C2A9B926FFB}" type="sibTrans" cxnId="{E6D44AB7-A543-4F26-B2CE-6B97E7D26839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росмотр изображения 4458199 Сервис публикации и хранения изображений : хостинг картинок : размещение фоток : место для фотограф"/>
        </a:ext>
      </dgm:extLst>
    </dgm:pt>
    <dgm:pt modelId="{32B9A452-3B2B-4FB1-A5BF-D3C688F67ECE}" type="pres">
      <dgm:prSet presAssocID="{910B867B-DF15-40F9-9EC2-2DC4A8AE3173}" presName="Name0" presStyleCnt="0">
        <dgm:presLayoutVars>
          <dgm:dir/>
        </dgm:presLayoutVars>
      </dgm:prSet>
      <dgm:spPr/>
    </dgm:pt>
    <dgm:pt modelId="{B775719E-ACF5-46F6-9CC2-368996D44C61}" type="pres">
      <dgm:prSet presAssocID="{BD3DA4D7-6DCC-42E2-A41A-8C2A9B926FFB}" presName="picture_1" presStyleLbl="bgImgPlace1" presStyleIdx="0" presStyleCnt="1" custLinFactNeighborX="-38312" custLinFactNeighborY="3973"/>
      <dgm:spPr/>
      <dgm:t>
        <a:bodyPr/>
        <a:lstStyle/>
        <a:p>
          <a:endParaRPr lang="ru-RU"/>
        </a:p>
      </dgm:t>
    </dgm:pt>
    <dgm:pt modelId="{3BF06832-1BCD-4E10-8DC9-2CA356C32BEF}" type="pres">
      <dgm:prSet presAssocID="{93D6161B-F9F5-42AF-811B-965DB288DB3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2E259-4CAF-4542-9274-73B21E598DEA}" type="pres">
      <dgm:prSet presAssocID="{910B867B-DF15-40F9-9EC2-2DC4A8AE3173}" presName="maxNode" presStyleCnt="0"/>
      <dgm:spPr/>
    </dgm:pt>
    <dgm:pt modelId="{BA6D1F70-C6CF-4700-9DDC-3023D099F055}" type="pres">
      <dgm:prSet presAssocID="{910B867B-DF15-40F9-9EC2-2DC4A8AE3173}" presName="Name33" presStyleCnt="0"/>
      <dgm:spPr/>
    </dgm:pt>
  </dgm:ptLst>
  <dgm:cxnLst>
    <dgm:cxn modelId="{82EFAFDF-45B2-4EE2-9EA4-ABDC4CAE7B76}" type="presOf" srcId="{93D6161B-F9F5-42AF-811B-965DB288DB3A}" destId="{3BF06832-1BCD-4E10-8DC9-2CA356C32BEF}" srcOrd="0" destOrd="0" presId="urn:microsoft.com/office/officeart/2008/layout/AccentedPicture"/>
    <dgm:cxn modelId="{3FA706E4-EF95-4A6C-9BF7-400FC919812F}" type="presOf" srcId="{BD3DA4D7-6DCC-42E2-A41A-8C2A9B926FFB}" destId="{B775719E-ACF5-46F6-9CC2-368996D44C61}" srcOrd="0" destOrd="0" presId="urn:microsoft.com/office/officeart/2008/layout/AccentedPicture"/>
    <dgm:cxn modelId="{E6D44AB7-A543-4F26-B2CE-6B97E7D26839}" srcId="{910B867B-DF15-40F9-9EC2-2DC4A8AE3173}" destId="{93D6161B-F9F5-42AF-811B-965DB288DB3A}" srcOrd="0" destOrd="0" parTransId="{D20DEB9B-D76C-476D-997A-EFFF97A73511}" sibTransId="{BD3DA4D7-6DCC-42E2-A41A-8C2A9B926FFB}"/>
    <dgm:cxn modelId="{FB3D494C-4A5F-47DD-A515-742831B66C22}" type="presOf" srcId="{910B867B-DF15-40F9-9EC2-2DC4A8AE3173}" destId="{32B9A452-3B2B-4FB1-A5BF-D3C688F67ECE}" srcOrd="0" destOrd="0" presId="urn:microsoft.com/office/officeart/2008/layout/AccentedPicture"/>
    <dgm:cxn modelId="{1F9C5C9B-59A4-4D7D-8D99-86F31E415F44}" type="presParOf" srcId="{32B9A452-3B2B-4FB1-A5BF-D3C688F67ECE}" destId="{B775719E-ACF5-46F6-9CC2-368996D44C61}" srcOrd="0" destOrd="0" presId="urn:microsoft.com/office/officeart/2008/layout/AccentedPicture"/>
    <dgm:cxn modelId="{39DD8D12-ADF0-4692-A10B-F433F4CC4127}" type="presParOf" srcId="{32B9A452-3B2B-4FB1-A5BF-D3C688F67ECE}" destId="{3BF06832-1BCD-4E10-8DC9-2CA356C32BEF}" srcOrd="1" destOrd="0" presId="urn:microsoft.com/office/officeart/2008/layout/AccentedPicture"/>
    <dgm:cxn modelId="{E77094E6-F8EB-420F-8FAB-2409F4F1FF07}" type="presParOf" srcId="{32B9A452-3B2B-4FB1-A5BF-D3C688F67ECE}" destId="{C922E259-4CAF-4542-9274-73B21E598DEA}" srcOrd="2" destOrd="0" presId="urn:microsoft.com/office/officeart/2008/layout/AccentedPicture"/>
    <dgm:cxn modelId="{ABEBD48C-1A80-445A-8CCA-287ED38F8BAA}" type="presParOf" srcId="{C922E259-4CAF-4542-9274-73B21E598DEA}" destId="{BA6D1F70-C6CF-4700-9DDC-3023D099F05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33C59-42A5-40FD-9925-62C9104FC3D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D518C72-7499-4DC2-96A8-A029138970C2}">
      <dgm:prSet phldrT="[Текст]" phldr="1"/>
      <dgm:spPr/>
      <dgm:t>
        <a:bodyPr/>
        <a:lstStyle/>
        <a:p>
          <a:endParaRPr lang="ru-RU"/>
        </a:p>
      </dgm:t>
    </dgm:pt>
    <dgm:pt modelId="{246C7479-37B1-4724-AD1B-F6EEE542B99E}" type="parTrans" cxnId="{74B55394-A1D8-49FE-A64C-CAF5F16139BA}">
      <dgm:prSet/>
      <dgm:spPr/>
      <dgm:t>
        <a:bodyPr/>
        <a:lstStyle/>
        <a:p>
          <a:endParaRPr lang="ru-RU"/>
        </a:p>
      </dgm:t>
    </dgm:pt>
    <dgm:pt modelId="{6DF9690A-88B5-410D-97B3-9BB7333E84D7}" type="sibTrans" cxnId="{74B55394-A1D8-49FE-A64C-CAF5F16139BA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исломолочный напиток с соком &quot;Имунеле&quot; гранат-вишня жир.1,2% 100г Россия Розетка Schneider Electric Этюд PA16-002k"/>
        </a:ext>
      </dgm:extLst>
    </dgm:pt>
    <dgm:pt modelId="{66DDD0EB-D2A1-470C-9BD2-CF2B4D21CA19}" type="pres">
      <dgm:prSet presAssocID="{47733C59-42A5-40FD-9925-62C9104FC3DE}" presName="Name0" presStyleCnt="0">
        <dgm:presLayoutVars>
          <dgm:dir/>
        </dgm:presLayoutVars>
      </dgm:prSet>
      <dgm:spPr/>
    </dgm:pt>
    <dgm:pt modelId="{D4F195B8-F535-4CD0-9A28-CC5F03DA5D1D}" type="pres">
      <dgm:prSet presAssocID="{6DF9690A-88B5-410D-97B3-9BB7333E84D7}" presName="picture_1" presStyleLbl="bgImgPlace1" presStyleIdx="0" presStyleCnt="1" custScaleX="119431" custLinFactNeighborX="-59361" custLinFactNeighborY="1567"/>
      <dgm:spPr/>
      <dgm:t>
        <a:bodyPr/>
        <a:lstStyle/>
        <a:p>
          <a:endParaRPr lang="ru-RU"/>
        </a:p>
      </dgm:t>
    </dgm:pt>
    <dgm:pt modelId="{3877659A-8181-4FE2-A882-24FB51C462D0}" type="pres">
      <dgm:prSet presAssocID="{3D518C72-7499-4DC2-96A8-A029138970C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20363-A251-4F33-939D-04C388EC9158}" type="pres">
      <dgm:prSet presAssocID="{47733C59-42A5-40FD-9925-62C9104FC3DE}" presName="maxNode" presStyleCnt="0"/>
      <dgm:spPr/>
    </dgm:pt>
    <dgm:pt modelId="{30E1754F-9E9C-4260-B160-C9267EA1D2F1}" type="pres">
      <dgm:prSet presAssocID="{47733C59-42A5-40FD-9925-62C9104FC3DE}" presName="Name33" presStyleCnt="0"/>
      <dgm:spPr/>
    </dgm:pt>
  </dgm:ptLst>
  <dgm:cxnLst>
    <dgm:cxn modelId="{6342E869-6636-4B57-89C7-90E0FEB4D0EB}" type="presOf" srcId="{6DF9690A-88B5-410D-97B3-9BB7333E84D7}" destId="{D4F195B8-F535-4CD0-9A28-CC5F03DA5D1D}" srcOrd="0" destOrd="0" presId="urn:microsoft.com/office/officeart/2008/layout/AccentedPicture"/>
    <dgm:cxn modelId="{BA9AA528-FD54-4699-8F0C-5E759D20B341}" type="presOf" srcId="{47733C59-42A5-40FD-9925-62C9104FC3DE}" destId="{66DDD0EB-D2A1-470C-9BD2-CF2B4D21CA19}" srcOrd="0" destOrd="0" presId="urn:microsoft.com/office/officeart/2008/layout/AccentedPicture"/>
    <dgm:cxn modelId="{A755EAE5-B192-4E48-86C7-B95A5E3ADB47}" type="presOf" srcId="{3D518C72-7499-4DC2-96A8-A029138970C2}" destId="{3877659A-8181-4FE2-A882-24FB51C462D0}" srcOrd="0" destOrd="0" presId="urn:microsoft.com/office/officeart/2008/layout/AccentedPicture"/>
    <dgm:cxn modelId="{74B55394-A1D8-49FE-A64C-CAF5F16139BA}" srcId="{47733C59-42A5-40FD-9925-62C9104FC3DE}" destId="{3D518C72-7499-4DC2-96A8-A029138970C2}" srcOrd="0" destOrd="0" parTransId="{246C7479-37B1-4724-AD1B-F6EEE542B99E}" sibTransId="{6DF9690A-88B5-410D-97B3-9BB7333E84D7}"/>
    <dgm:cxn modelId="{59C2C499-3BBC-4916-B3E2-7625414B4321}" type="presParOf" srcId="{66DDD0EB-D2A1-470C-9BD2-CF2B4D21CA19}" destId="{D4F195B8-F535-4CD0-9A28-CC5F03DA5D1D}" srcOrd="0" destOrd="0" presId="urn:microsoft.com/office/officeart/2008/layout/AccentedPicture"/>
    <dgm:cxn modelId="{688FA221-B1FF-48AD-A7E8-B3E0F98AABA3}" type="presParOf" srcId="{66DDD0EB-D2A1-470C-9BD2-CF2B4D21CA19}" destId="{3877659A-8181-4FE2-A882-24FB51C462D0}" srcOrd="1" destOrd="0" presId="urn:microsoft.com/office/officeart/2008/layout/AccentedPicture"/>
    <dgm:cxn modelId="{C5DBA429-F817-431E-9A9A-B6F5C9961490}" type="presParOf" srcId="{66DDD0EB-D2A1-470C-9BD2-CF2B4D21CA19}" destId="{EC220363-A251-4F33-939D-04C388EC9158}" srcOrd="2" destOrd="0" presId="urn:microsoft.com/office/officeart/2008/layout/AccentedPicture"/>
    <dgm:cxn modelId="{BCC97A24-3241-4F4F-8A9C-0552F38B3D64}" type="presParOf" srcId="{EC220363-A251-4F33-939D-04C388EC9158}" destId="{30E1754F-9E9C-4260-B160-C9267EA1D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57583-3485-48CA-A6E4-BFCB9F017AC8}" type="doc">
      <dgm:prSet loTypeId="urn:microsoft.com/office/officeart/2005/8/layout/pyramid2" loCatId="pyramid" qsTypeId="urn:microsoft.com/office/officeart/2005/8/quickstyle/3d2" qsCatId="3D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7595B6D5-869C-4557-A884-F6F4EF10ACD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Но, 80% моим одноклассникам молоко нравится;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D3275CBE-61A9-4D6E-82DB-52E88CF94F35}" type="parTrans" cxnId="{2A151AC4-F845-483C-BEA4-2D2BADA42912}">
      <dgm:prSet/>
      <dgm:spPr/>
      <dgm:t>
        <a:bodyPr/>
        <a:lstStyle/>
        <a:p>
          <a:endParaRPr lang="ru-RU"/>
        </a:p>
      </dgm:t>
    </dgm:pt>
    <dgm:pt modelId="{42E20D46-C302-402B-80AC-1F039E91E2AB}" type="sibTrans" cxnId="{2A151AC4-F845-483C-BEA4-2D2BADA42912}">
      <dgm:prSet/>
      <dgm:spPr/>
      <dgm:t>
        <a:bodyPr/>
        <a:lstStyle/>
        <a:p>
          <a:endParaRPr lang="ru-RU"/>
        </a:p>
      </dgm:t>
    </dgm:pt>
    <dgm:pt modelId="{73E9F4BC-2A16-4925-8A50-08A8B9F9ABA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78% любит йогурты;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AA9D0A58-C1D0-40F5-8BA0-D937302B5640}" type="parTrans" cxnId="{D5E2DF1E-FB50-4CBB-88BD-24AEBAC9F823}">
      <dgm:prSet/>
      <dgm:spPr/>
      <dgm:t>
        <a:bodyPr/>
        <a:lstStyle/>
        <a:p>
          <a:endParaRPr lang="ru-RU"/>
        </a:p>
      </dgm:t>
    </dgm:pt>
    <dgm:pt modelId="{2A4106F1-4E5E-4C84-ABC4-1FCAE723D30A}" type="sibTrans" cxnId="{D5E2DF1E-FB50-4CBB-88BD-24AEBAC9F823}">
      <dgm:prSet/>
      <dgm:spPr/>
      <dgm:t>
        <a:bodyPr/>
        <a:lstStyle/>
        <a:p>
          <a:endParaRPr lang="ru-RU"/>
        </a:p>
      </dgm:t>
    </dgm:pt>
    <dgm:pt modelId="{C0E08AC7-D80D-40E2-A542-37C3AE9C90F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50% нравится сливочное масло;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BBE2E0E3-A9BA-47D8-A47A-5620CBDD4271}" type="parTrans" cxnId="{7729AD85-3590-4C74-832A-AC7184D6DBAA}">
      <dgm:prSet/>
      <dgm:spPr/>
      <dgm:t>
        <a:bodyPr/>
        <a:lstStyle/>
        <a:p>
          <a:endParaRPr lang="ru-RU"/>
        </a:p>
      </dgm:t>
    </dgm:pt>
    <dgm:pt modelId="{CE8B09DE-0F0A-4949-A62F-30464EE8F686}" type="sibTrans" cxnId="{7729AD85-3590-4C74-832A-AC7184D6DBAA}">
      <dgm:prSet/>
      <dgm:spPr/>
      <dgm:t>
        <a:bodyPr/>
        <a:lstStyle/>
        <a:p>
          <a:endParaRPr lang="ru-RU"/>
        </a:p>
      </dgm:t>
    </dgm:pt>
    <dgm:pt modelId="{BACC89D8-18B4-4E26-A449-C36323786E55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74% не любят кефир;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F58E4BDD-376D-4FDB-B866-67F523F7FE9F}" type="parTrans" cxnId="{63982B51-E123-41F3-9DBD-125B09A98562}">
      <dgm:prSet/>
      <dgm:spPr/>
      <dgm:t>
        <a:bodyPr/>
        <a:lstStyle/>
        <a:p>
          <a:endParaRPr lang="ru-RU"/>
        </a:p>
      </dgm:t>
    </dgm:pt>
    <dgm:pt modelId="{71C099E1-F194-40E4-A84A-D5E232639A5F}" type="sibTrans" cxnId="{63982B51-E123-41F3-9DBD-125B09A98562}">
      <dgm:prSet/>
      <dgm:spPr/>
      <dgm:t>
        <a:bodyPr/>
        <a:lstStyle/>
        <a:p>
          <a:endParaRPr lang="ru-RU"/>
        </a:p>
      </dgm:t>
    </dgm:pt>
    <dgm:pt modelId="{7496370F-A215-456E-B225-3A10E38D1C6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25% не любят творог;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5792C9A5-E2CA-4056-8ACC-84D04CF932A1}" type="parTrans" cxnId="{001B03B1-39C1-443F-A871-987E417B62CE}">
      <dgm:prSet/>
      <dgm:spPr/>
      <dgm:t>
        <a:bodyPr/>
        <a:lstStyle/>
        <a:p>
          <a:endParaRPr lang="ru-RU"/>
        </a:p>
      </dgm:t>
    </dgm:pt>
    <dgm:pt modelId="{675E80D7-748C-484B-BAE5-DBAF1F02D627}" type="sibTrans" cxnId="{001B03B1-39C1-443F-A871-987E417B62CE}">
      <dgm:prSet/>
      <dgm:spPr/>
      <dgm:t>
        <a:bodyPr/>
        <a:lstStyle/>
        <a:p>
          <a:endParaRPr lang="ru-RU"/>
        </a:p>
      </dgm:t>
    </dgm:pt>
    <dgm:pt modelId="{F01068E0-A6D9-4ADC-907D-50A7158E7A6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38% не любят сыр и, конечно .же 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60730786-D35A-4DBF-9587-0CDF2EA9814D}" type="parTrans" cxnId="{A1C21FB3-6E1F-4598-89B1-4FE912CA8CD3}">
      <dgm:prSet/>
      <dgm:spPr/>
      <dgm:t>
        <a:bodyPr/>
        <a:lstStyle/>
        <a:p>
          <a:endParaRPr lang="ru-RU"/>
        </a:p>
      </dgm:t>
    </dgm:pt>
    <dgm:pt modelId="{B3D3FDE1-E124-4A5E-A105-1CA536F299C8}" type="sibTrans" cxnId="{A1C21FB3-6E1F-4598-89B1-4FE912CA8CD3}">
      <dgm:prSet/>
      <dgm:spPr/>
      <dgm:t>
        <a:bodyPr/>
        <a:lstStyle/>
        <a:p>
          <a:endParaRPr lang="ru-RU"/>
        </a:p>
      </dgm:t>
    </dgm:pt>
    <dgm:pt modelId="{CFD191ED-91BD-486E-9322-C12E03CABC9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75000"/>
                </a:schemeClr>
              </a:solidFill>
            </a:rPr>
            <a:t>100% опрошенных обожают мороженое!!!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E6E19A38-F1AE-4E7E-85D6-22BEB37AE59A}" type="parTrans" cxnId="{490E581D-CA56-40B5-98B6-1938303F9F6B}">
      <dgm:prSet/>
      <dgm:spPr/>
      <dgm:t>
        <a:bodyPr/>
        <a:lstStyle/>
        <a:p>
          <a:endParaRPr lang="ru-RU"/>
        </a:p>
      </dgm:t>
    </dgm:pt>
    <dgm:pt modelId="{D5A15E43-66AB-4C24-BE01-B4757767200E}" type="sibTrans" cxnId="{490E581D-CA56-40B5-98B6-1938303F9F6B}">
      <dgm:prSet/>
      <dgm:spPr/>
      <dgm:t>
        <a:bodyPr/>
        <a:lstStyle/>
        <a:p>
          <a:endParaRPr lang="ru-RU"/>
        </a:p>
      </dgm:t>
    </dgm:pt>
    <dgm:pt modelId="{573C74A4-EB30-48C8-B338-62A8F9C84E97}" type="pres">
      <dgm:prSet presAssocID="{BDF57583-3485-48CA-A6E4-BFCB9F017AC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DBF98DB-9231-4D9E-B767-4249D53E0081}" type="pres">
      <dgm:prSet presAssocID="{BDF57583-3485-48CA-A6E4-BFCB9F017AC8}" presName="pyramid" presStyleLbl="node1" presStyleIdx="0" presStyleCnt="1"/>
      <dgm:spPr>
        <a:solidFill>
          <a:schemeClr val="bg2"/>
        </a:solidFill>
      </dgm:spPr>
    </dgm:pt>
    <dgm:pt modelId="{7AB11FF9-27B5-4684-9DF2-1D68C7A86555}" type="pres">
      <dgm:prSet presAssocID="{BDF57583-3485-48CA-A6E4-BFCB9F017AC8}" presName="theList" presStyleCnt="0"/>
      <dgm:spPr/>
    </dgm:pt>
    <dgm:pt modelId="{1510FFE1-3DD5-4D35-9DA5-1FCAE856198E}" type="pres">
      <dgm:prSet presAssocID="{7595B6D5-869C-4557-A884-F6F4EF10ACD2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B8CB-B1EE-4D3D-9886-84DA5F53835F}" type="pres">
      <dgm:prSet presAssocID="{7595B6D5-869C-4557-A884-F6F4EF10ACD2}" presName="aSpace" presStyleCnt="0"/>
      <dgm:spPr/>
    </dgm:pt>
    <dgm:pt modelId="{6173A6C9-FF14-490E-BDC5-DA3F09D56A46}" type="pres">
      <dgm:prSet presAssocID="{73E9F4BC-2A16-4925-8A50-08A8B9F9ABAA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9B675-0C57-4BAE-9ED1-59FF742B5B58}" type="pres">
      <dgm:prSet presAssocID="{73E9F4BC-2A16-4925-8A50-08A8B9F9ABAA}" presName="aSpace" presStyleCnt="0"/>
      <dgm:spPr/>
    </dgm:pt>
    <dgm:pt modelId="{92FD1C11-16BA-4BE0-9AD4-CE81DEBB840B}" type="pres">
      <dgm:prSet presAssocID="{C0E08AC7-D80D-40E2-A542-37C3AE9C90FA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FFEC-DADF-4B84-8D25-D6916FFAB096}" type="pres">
      <dgm:prSet presAssocID="{C0E08AC7-D80D-40E2-A542-37C3AE9C90FA}" presName="aSpace" presStyleCnt="0"/>
      <dgm:spPr/>
    </dgm:pt>
    <dgm:pt modelId="{D3E31D4E-323F-48FE-8C61-233253AE8CAA}" type="pres">
      <dgm:prSet presAssocID="{BACC89D8-18B4-4E26-A449-C36323786E55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315A2-AEE2-4DC1-A0AF-E7C02B8A68AA}" type="pres">
      <dgm:prSet presAssocID="{BACC89D8-18B4-4E26-A449-C36323786E55}" presName="aSpace" presStyleCnt="0"/>
      <dgm:spPr/>
    </dgm:pt>
    <dgm:pt modelId="{5E16DEA7-6673-475F-A10A-29A7FDAD4337}" type="pres">
      <dgm:prSet presAssocID="{7496370F-A215-456E-B225-3A10E38D1C67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DBBE0-2C99-44B4-8D85-03876852EDD0}" type="pres">
      <dgm:prSet presAssocID="{7496370F-A215-456E-B225-3A10E38D1C67}" presName="aSpace" presStyleCnt="0"/>
      <dgm:spPr/>
    </dgm:pt>
    <dgm:pt modelId="{7A09D0CC-9F76-4FFE-9D34-7A11CBC6C02B}" type="pres">
      <dgm:prSet presAssocID="{F01068E0-A6D9-4ADC-907D-50A7158E7A66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7155B-1A56-4469-A742-A2C9A87E7185}" type="pres">
      <dgm:prSet presAssocID="{F01068E0-A6D9-4ADC-907D-50A7158E7A66}" presName="aSpace" presStyleCnt="0"/>
      <dgm:spPr/>
    </dgm:pt>
    <dgm:pt modelId="{2BB332D8-4FDB-42F8-8EF9-A03931B571F3}" type="pres">
      <dgm:prSet presAssocID="{CFD191ED-91BD-486E-9322-C12E03CABC93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A3022-8628-4B11-935B-E8A4A88397BD}" type="pres">
      <dgm:prSet presAssocID="{CFD191ED-91BD-486E-9322-C12E03CABC93}" presName="aSpace" presStyleCnt="0"/>
      <dgm:spPr/>
    </dgm:pt>
  </dgm:ptLst>
  <dgm:cxnLst>
    <dgm:cxn modelId="{D8856395-B42A-4E84-9757-0CD907863207}" type="presOf" srcId="{BACC89D8-18B4-4E26-A449-C36323786E55}" destId="{D3E31D4E-323F-48FE-8C61-233253AE8CAA}" srcOrd="0" destOrd="0" presId="urn:microsoft.com/office/officeart/2005/8/layout/pyramid2"/>
    <dgm:cxn modelId="{31935BCD-7429-453A-B3BC-0CC2062C6B02}" type="presOf" srcId="{7595B6D5-869C-4557-A884-F6F4EF10ACD2}" destId="{1510FFE1-3DD5-4D35-9DA5-1FCAE856198E}" srcOrd="0" destOrd="0" presId="urn:microsoft.com/office/officeart/2005/8/layout/pyramid2"/>
    <dgm:cxn modelId="{0551D8CC-583E-482A-8EDD-3A179235455B}" type="presOf" srcId="{73E9F4BC-2A16-4925-8A50-08A8B9F9ABAA}" destId="{6173A6C9-FF14-490E-BDC5-DA3F09D56A46}" srcOrd="0" destOrd="0" presId="urn:microsoft.com/office/officeart/2005/8/layout/pyramid2"/>
    <dgm:cxn modelId="{490E581D-CA56-40B5-98B6-1938303F9F6B}" srcId="{BDF57583-3485-48CA-A6E4-BFCB9F017AC8}" destId="{CFD191ED-91BD-486E-9322-C12E03CABC93}" srcOrd="6" destOrd="0" parTransId="{E6E19A38-F1AE-4E7E-85D6-22BEB37AE59A}" sibTransId="{D5A15E43-66AB-4C24-BE01-B4757767200E}"/>
    <dgm:cxn modelId="{2A151AC4-F845-483C-BEA4-2D2BADA42912}" srcId="{BDF57583-3485-48CA-A6E4-BFCB9F017AC8}" destId="{7595B6D5-869C-4557-A884-F6F4EF10ACD2}" srcOrd="0" destOrd="0" parTransId="{D3275CBE-61A9-4D6E-82DB-52E88CF94F35}" sibTransId="{42E20D46-C302-402B-80AC-1F039E91E2AB}"/>
    <dgm:cxn modelId="{001B03B1-39C1-443F-A871-987E417B62CE}" srcId="{BDF57583-3485-48CA-A6E4-BFCB9F017AC8}" destId="{7496370F-A215-456E-B225-3A10E38D1C67}" srcOrd="4" destOrd="0" parTransId="{5792C9A5-E2CA-4056-8ACC-84D04CF932A1}" sibTransId="{675E80D7-748C-484B-BAE5-DBAF1F02D627}"/>
    <dgm:cxn modelId="{0E08D8BE-F69E-430F-97A9-954C98DF4062}" type="presOf" srcId="{BDF57583-3485-48CA-A6E4-BFCB9F017AC8}" destId="{573C74A4-EB30-48C8-B338-62A8F9C84E97}" srcOrd="0" destOrd="0" presId="urn:microsoft.com/office/officeart/2005/8/layout/pyramid2"/>
    <dgm:cxn modelId="{63982B51-E123-41F3-9DBD-125B09A98562}" srcId="{BDF57583-3485-48CA-A6E4-BFCB9F017AC8}" destId="{BACC89D8-18B4-4E26-A449-C36323786E55}" srcOrd="3" destOrd="0" parTransId="{F58E4BDD-376D-4FDB-B866-67F523F7FE9F}" sibTransId="{71C099E1-F194-40E4-A84A-D5E232639A5F}"/>
    <dgm:cxn modelId="{067272E9-0D5E-44AD-9D30-104DB8C4C5FC}" type="presOf" srcId="{CFD191ED-91BD-486E-9322-C12E03CABC93}" destId="{2BB332D8-4FDB-42F8-8EF9-A03931B571F3}" srcOrd="0" destOrd="0" presId="urn:microsoft.com/office/officeart/2005/8/layout/pyramid2"/>
    <dgm:cxn modelId="{13DD3228-A9E3-4ED8-AB50-DB33AAABAF26}" type="presOf" srcId="{7496370F-A215-456E-B225-3A10E38D1C67}" destId="{5E16DEA7-6673-475F-A10A-29A7FDAD4337}" srcOrd="0" destOrd="0" presId="urn:microsoft.com/office/officeart/2005/8/layout/pyramid2"/>
    <dgm:cxn modelId="{7729AD85-3590-4C74-832A-AC7184D6DBAA}" srcId="{BDF57583-3485-48CA-A6E4-BFCB9F017AC8}" destId="{C0E08AC7-D80D-40E2-A542-37C3AE9C90FA}" srcOrd="2" destOrd="0" parTransId="{BBE2E0E3-A9BA-47D8-A47A-5620CBDD4271}" sibTransId="{CE8B09DE-0F0A-4949-A62F-30464EE8F686}"/>
    <dgm:cxn modelId="{D5E2DF1E-FB50-4CBB-88BD-24AEBAC9F823}" srcId="{BDF57583-3485-48CA-A6E4-BFCB9F017AC8}" destId="{73E9F4BC-2A16-4925-8A50-08A8B9F9ABAA}" srcOrd="1" destOrd="0" parTransId="{AA9D0A58-C1D0-40F5-8BA0-D937302B5640}" sibTransId="{2A4106F1-4E5E-4C84-ABC4-1FCAE723D30A}"/>
    <dgm:cxn modelId="{FA6837DE-6409-43B5-BCF1-3E47D6D97FBB}" type="presOf" srcId="{C0E08AC7-D80D-40E2-A542-37C3AE9C90FA}" destId="{92FD1C11-16BA-4BE0-9AD4-CE81DEBB840B}" srcOrd="0" destOrd="0" presId="urn:microsoft.com/office/officeart/2005/8/layout/pyramid2"/>
    <dgm:cxn modelId="{A1C21FB3-6E1F-4598-89B1-4FE912CA8CD3}" srcId="{BDF57583-3485-48CA-A6E4-BFCB9F017AC8}" destId="{F01068E0-A6D9-4ADC-907D-50A7158E7A66}" srcOrd="5" destOrd="0" parTransId="{60730786-D35A-4DBF-9587-0CDF2EA9814D}" sibTransId="{B3D3FDE1-E124-4A5E-A105-1CA536F299C8}"/>
    <dgm:cxn modelId="{2A7603A3-0A21-4674-99B1-362C67CE73AC}" type="presOf" srcId="{F01068E0-A6D9-4ADC-907D-50A7158E7A66}" destId="{7A09D0CC-9F76-4FFE-9D34-7A11CBC6C02B}" srcOrd="0" destOrd="0" presId="urn:microsoft.com/office/officeart/2005/8/layout/pyramid2"/>
    <dgm:cxn modelId="{03E4ACB0-755C-47F5-97EE-5A93713C3800}" type="presParOf" srcId="{573C74A4-EB30-48C8-B338-62A8F9C84E97}" destId="{3DBF98DB-9231-4D9E-B767-4249D53E0081}" srcOrd="0" destOrd="0" presId="urn:microsoft.com/office/officeart/2005/8/layout/pyramid2"/>
    <dgm:cxn modelId="{3B51F2BF-3A6A-4336-87B5-11487EA89808}" type="presParOf" srcId="{573C74A4-EB30-48C8-B338-62A8F9C84E97}" destId="{7AB11FF9-27B5-4684-9DF2-1D68C7A86555}" srcOrd="1" destOrd="0" presId="urn:microsoft.com/office/officeart/2005/8/layout/pyramid2"/>
    <dgm:cxn modelId="{6705A438-3D30-4AE7-90DF-8AB1241B5794}" type="presParOf" srcId="{7AB11FF9-27B5-4684-9DF2-1D68C7A86555}" destId="{1510FFE1-3DD5-4D35-9DA5-1FCAE856198E}" srcOrd="0" destOrd="0" presId="urn:microsoft.com/office/officeart/2005/8/layout/pyramid2"/>
    <dgm:cxn modelId="{E6A77F67-022D-4414-99CA-F047DD4BC8A4}" type="presParOf" srcId="{7AB11FF9-27B5-4684-9DF2-1D68C7A86555}" destId="{D026B8CB-B1EE-4D3D-9886-84DA5F53835F}" srcOrd="1" destOrd="0" presId="urn:microsoft.com/office/officeart/2005/8/layout/pyramid2"/>
    <dgm:cxn modelId="{2C4D526E-35B8-4C7E-B0EE-EB77B403C53F}" type="presParOf" srcId="{7AB11FF9-27B5-4684-9DF2-1D68C7A86555}" destId="{6173A6C9-FF14-490E-BDC5-DA3F09D56A46}" srcOrd="2" destOrd="0" presId="urn:microsoft.com/office/officeart/2005/8/layout/pyramid2"/>
    <dgm:cxn modelId="{97029298-653B-4D77-9D57-15DF551BAEF0}" type="presParOf" srcId="{7AB11FF9-27B5-4684-9DF2-1D68C7A86555}" destId="{FC79B675-0C57-4BAE-9ED1-59FF742B5B58}" srcOrd="3" destOrd="0" presId="urn:microsoft.com/office/officeart/2005/8/layout/pyramid2"/>
    <dgm:cxn modelId="{7FB47522-2543-4824-A50E-12E6D5C35CC2}" type="presParOf" srcId="{7AB11FF9-27B5-4684-9DF2-1D68C7A86555}" destId="{92FD1C11-16BA-4BE0-9AD4-CE81DEBB840B}" srcOrd="4" destOrd="0" presId="urn:microsoft.com/office/officeart/2005/8/layout/pyramid2"/>
    <dgm:cxn modelId="{B4AB9C76-7481-4B41-A93E-8E0CF697DAE7}" type="presParOf" srcId="{7AB11FF9-27B5-4684-9DF2-1D68C7A86555}" destId="{D621FFEC-DADF-4B84-8D25-D6916FFAB096}" srcOrd="5" destOrd="0" presId="urn:microsoft.com/office/officeart/2005/8/layout/pyramid2"/>
    <dgm:cxn modelId="{CAF92502-5BC2-42BD-9E25-C44C983FF74D}" type="presParOf" srcId="{7AB11FF9-27B5-4684-9DF2-1D68C7A86555}" destId="{D3E31D4E-323F-48FE-8C61-233253AE8CAA}" srcOrd="6" destOrd="0" presId="urn:microsoft.com/office/officeart/2005/8/layout/pyramid2"/>
    <dgm:cxn modelId="{02C4D298-A748-4810-9158-C53BCB3A6168}" type="presParOf" srcId="{7AB11FF9-27B5-4684-9DF2-1D68C7A86555}" destId="{6E0315A2-AEE2-4DC1-A0AF-E7C02B8A68AA}" srcOrd="7" destOrd="0" presId="urn:microsoft.com/office/officeart/2005/8/layout/pyramid2"/>
    <dgm:cxn modelId="{34961430-A23E-4544-964E-76922918AAB8}" type="presParOf" srcId="{7AB11FF9-27B5-4684-9DF2-1D68C7A86555}" destId="{5E16DEA7-6673-475F-A10A-29A7FDAD4337}" srcOrd="8" destOrd="0" presId="urn:microsoft.com/office/officeart/2005/8/layout/pyramid2"/>
    <dgm:cxn modelId="{08B0D101-F525-4BDD-ACD7-2A10943E68A4}" type="presParOf" srcId="{7AB11FF9-27B5-4684-9DF2-1D68C7A86555}" destId="{5ACDBBE0-2C99-44B4-8D85-03876852EDD0}" srcOrd="9" destOrd="0" presId="urn:microsoft.com/office/officeart/2005/8/layout/pyramid2"/>
    <dgm:cxn modelId="{885D734F-6B1E-438E-963A-9BC8154D8905}" type="presParOf" srcId="{7AB11FF9-27B5-4684-9DF2-1D68C7A86555}" destId="{7A09D0CC-9F76-4FFE-9D34-7A11CBC6C02B}" srcOrd="10" destOrd="0" presId="urn:microsoft.com/office/officeart/2005/8/layout/pyramid2"/>
    <dgm:cxn modelId="{5118F3DA-F2D6-4A26-BD42-9582288BD023}" type="presParOf" srcId="{7AB11FF9-27B5-4684-9DF2-1D68C7A86555}" destId="{4E87155B-1A56-4469-A742-A2C9A87E7185}" srcOrd="11" destOrd="0" presId="urn:microsoft.com/office/officeart/2005/8/layout/pyramid2"/>
    <dgm:cxn modelId="{2ED31FBE-CA03-4103-BC73-9C2B4E923AB4}" type="presParOf" srcId="{7AB11FF9-27B5-4684-9DF2-1D68C7A86555}" destId="{2BB332D8-4FDB-42F8-8EF9-A03931B571F3}" srcOrd="12" destOrd="0" presId="urn:microsoft.com/office/officeart/2005/8/layout/pyramid2"/>
    <dgm:cxn modelId="{34A441AC-1E7C-4AF0-8383-F9B88AF329F0}" type="presParOf" srcId="{7AB11FF9-27B5-4684-9DF2-1D68C7A86555}" destId="{FA1A3022-8628-4B11-935B-E8A4A88397B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989F1-B741-43A3-9F0E-A86459030F5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FEA591-2EAD-4A02-B12D-A2ADE7B01776}">
      <dgm:prSet/>
      <dgm:spPr/>
      <dgm:t>
        <a:bodyPr/>
        <a:lstStyle/>
        <a:p>
          <a:pPr rtl="0"/>
          <a:endParaRPr lang="ru-RU"/>
        </a:p>
      </dgm:t>
    </dgm:pt>
    <dgm:pt modelId="{BBBF00D4-C870-4336-AA91-17F111B6C647}" type="parTrans" cxnId="{194313A5-06ED-4724-8E5B-B8BACA0D4C44}">
      <dgm:prSet/>
      <dgm:spPr/>
      <dgm:t>
        <a:bodyPr/>
        <a:lstStyle/>
        <a:p>
          <a:endParaRPr lang="ru-RU"/>
        </a:p>
      </dgm:t>
    </dgm:pt>
    <dgm:pt modelId="{10F96811-FA42-48E8-817A-4F1718649346}" type="sibTrans" cxnId="{194313A5-06ED-4724-8E5B-B8BACA0D4C44}">
      <dgm:prSet/>
      <dgm:spPr/>
      <dgm:t>
        <a:bodyPr/>
        <a:lstStyle/>
        <a:p>
          <a:endParaRPr lang="ru-RU"/>
        </a:p>
      </dgm:t>
    </dgm:pt>
    <dgm:pt modelId="{26981B8C-E271-4106-A778-84572825F5F4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bg2">
                  <a:lumMod val="75000"/>
                </a:schemeClr>
              </a:solidFill>
            </a:rPr>
            <a:t>Проведя анкетирование, я решил создать книгу «Школа кулинаров», в которую собрал самые вкусные рецепты из молока!</a:t>
          </a:r>
          <a:endParaRPr lang="ru-RU" sz="1400" dirty="0">
            <a:solidFill>
              <a:schemeClr val="bg2">
                <a:lumMod val="75000"/>
              </a:schemeClr>
            </a:solidFill>
          </a:endParaRPr>
        </a:p>
      </dgm:t>
    </dgm:pt>
    <dgm:pt modelId="{7781B10D-BB0A-4680-AEC4-50EEA1EAE85E}" type="parTrans" cxnId="{F20C9EBB-6C78-4E6C-A3B3-BDE75A0A7EA5}">
      <dgm:prSet/>
      <dgm:spPr/>
      <dgm:t>
        <a:bodyPr/>
        <a:lstStyle/>
        <a:p>
          <a:endParaRPr lang="ru-RU"/>
        </a:p>
      </dgm:t>
    </dgm:pt>
    <dgm:pt modelId="{E402D81A-4D23-4647-B5C8-697504E140B2}" type="sibTrans" cxnId="{F20C9EBB-6C78-4E6C-A3B3-BDE75A0A7EA5}">
      <dgm:prSet/>
      <dgm:spPr/>
      <dgm:t>
        <a:bodyPr/>
        <a:lstStyle/>
        <a:p>
          <a:endParaRPr lang="ru-RU"/>
        </a:p>
      </dgm:t>
    </dgm:pt>
    <dgm:pt modelId="{F75C10E0-8103-47F7-8628-1B1BE1439204}" type="pres">
      <dgm:prSet presAssocID="{2D6989F1-B741-43A3-9F0E-A86459030F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07F6AC-DB77-4D2B-867E-26C7897E0672}" type="pres">
      <dgm:prSet presAssocID="{2D6989F1-B741-43A3-9F0E-A86459030F5C}" presName="arrow" presStyleLbl="bgShp" presStyleIdx="0" presStyleCnt="1" custLinFactNeighborX="75" custLinFactNeighborY="-7500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rgbClr val="002060"/>
          </a:solidFill>
        </a:ln>
      </dgm:spPr>
    </dgm:pt>
    <dgm:pt modelId="{24D4D262-1F3C-4600-9946-F07C435387A7}" type="pres">
      <dgm:prSet presAssocID="{2D6989F1-B741-43A3-9F0E-A86459030F5C}" presName="points" presStyleCnt="0"/>
      <dgm:spPr/>
    </dgm:pt>
    <dgm:pt modelId="{CD749C66-9BEC-4F91-A52B-61B0AF3BC081}" type="pres">
      <dgm:prSet presAssocID="{C8FEA591-2EAD-4A02-B12D-A2ADE7B01776}" presName="compositeA" presStyleCnt="0"/>
      <dgm:spPr/>
    </dgm:pt>
    <dgm:pt modelId="{8093BA6F-9F44-46BC-8478-A13EB495C182}" type="pres">
      <dgm:prSet presAssocID="{C8FEA591-2EAD-4A02-B12D-A2ADE7B01776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5F3AD-6EC7-4FA8-A85E-E8A4E9AE9E67}" type="pres">
      <dgm:prSet presAssocID="{C8FEA591-2EAD-4A02-B12D-A2ADE7B01776}" presName="circleA" presStyleLbl="node1" presStyleIdx="0" presStyleCnt="2"/>
      <dgm:spPr/>
    </dgm:pt>
    <dgm:pt modelId="{12F26886-E5E7-4E42-80F3-202B4B24C098}" type="pres">
      <dgm:prSet presAssocID="{C8FEA591-2EAD-4A02-B12D-A2ADE7B01776}" presName="spaceA" presStyleCnt="0"/>
      <dgm:spPr/>
    </dgm:pt>
    <dgm:pt modelId="{E9B51494-C49B-42C5-BA06-0957FF000F73}" type="pres">
      <dgm:prSet presAssocID="{10F96811-FA42-48E8-817A-4F1718649346}" presName="space" presStyleCnt="0"/>
      <dgm:spPr/>
    </dgm:pt>
    <dgm:pt modelId="{99D065AE-1539-437E-BE85-89A0A364E048}" type="pres">
      <dgm:prSet presAssocID="{26981B8C-E271-4106-A778-84572825F5F4}" presName="compositeB" presStyleCnt="0"/>
      <dgm:spPr/>
    </dgm:pt>
    <dgm:pt modelId="{9754A43C-DB7B-4696-A50C-6ACF72DB2576}" type="pres">
      <dgm:prSet presAssocID="{26981B8C-E271-4106-A778-84572825F5F4}" presName="textB" presStyleLbl="revTx" presStyleIdx="1" presStyleCnt="2" custScaleX="2000000" custScaleY="176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2D4D-8F3A-4FCA-B1ED-F911236445B5}" type="pres">
      <dgm:prSet presAssocID="{26981B8C-E271-4106-A778-84572825F5F4}" presName="circleB" presStyleLbl="node1" presStyleIdx="1" presStyleCnt="2" custLinFactX="645069" custLinFactNeighborX="700000" custLinFactNeighborY="98950"/>
      <dgm:spPr/>
    </dgm:pt>
    <dgm:pt modelId="{4D758056-6015-4E0B-B22E-475D94759D3A}" type="pres">
      <dgm:prSet presAssocID="{26981B8C-E271-4106-A778-84572825F5F4}" presName="spaceB" presStyleCnt="0"/>
      <dgm:spPr/>
    </dgm:pt>
  </dgm:ptLst>
  <dgm:cxnLst>
    <dgm:cxn modelId="{346731CE-E3C8-4689-A3C9-7D89DE644C70}" type="presOf" srcId="{26981B8C-E271-4106-A778-84572825F5F4}" destId="{9754A43C-DB7B-4696-A50C-6ACF72DB2576}" srcOrd="0" destOrd="0" presId="urn:microsoft.com/office/officeart/2005/8/layout/hProcess11"/>
    <dgm:cxn modelId="{194313A5-06ED-4724-8E5B-B8BACA0D4C44}" srcId="{2D6989F1-B741-43A3-9F0E-A86459030F5C}" destId="{C8FEA591-2EAD-4A02-B12D-A2ADE7B01776}" srcOrd="0" destOrd="0" parTransId="{BBBF00D4-C870-4336-AA91-17F111B6C647}" sibTransId="{10F96811-FA42-48E8-817A-4F1718649346}"/>
    <dgm:cxn modelId="{F20C9EBB-6C78-4E6C-A3B3-BDE75A0A7EA5}" srcId="{2D6989F1-B741-43A3-9F0E-A86459030F5C}" destId="{26981B8C-E271-4106-A778-84572825F5F4}" srcOrd="1" destOrd="0" parTransId="{7781B10D-BB0A-4680-AEC4-50EEA1EAE85E}" sibTransId="{E402D81A-4D23-4647-B5C8-697504E140B2}"/>
    <dgm:cxn modelId="{D03ADE61-951B-41C9-9AC6-C9EE401DA0C9}" type="presOf" srcId="{C8FEA591-2EAD-4A02-B12D-A2ADE7B01776}" destId="{8093BA6F-9F44-46BC-8478-A13EB495C182}" srcOrd="0" destOrd="0" presId="urn:microsoft.com/office/officeart/2005/8/layout/hProcess11"/>
    <dgm:cxn modelId="{A4D3C9B8-3D1A-4A9B-9165-E2B896A7D29E}" type="presOf" srcId="{2D6989F1-B741-43A3-9F0E-A86459030F5C}" destId="{F75C10E0-8103-47F7-8628-1B1BE1439204}" srcOrd="0" destOrd="0" presId="urn:microsoft.com/office/officeart/2005/8/layout/hProcess11"/>
    <dgm:cxn modelId="{58427DAE-0F52-4233-9E08-9E3A592F60FE}" type="presParOf" srcId="{F75C10E0-8103-47F7-8628-1B1BE1439204}" destId="{CE07F6AC-DB77-4D2B-867E-26C7897E0672}" srcOrd="0" destOrd="0" presId="urn:microsoft.com/office/officeart/2005/8/layout/hProcess11"/>
    <dgm:cxn modelId="{CC60A412-7C73-459B-A250-8B60E088BCBD}" type="presParOf" srcId="{F75C10E0-8103-47F7-8628-1B1BE1439204}" destId="{24D4D262-1F3C-4600-9946-F07C435387A7}" srcOrd="1" destOrd="0" presId="urn:microsoft.com/office/officeart/2005/8/layout/hProcess11"/>
    <dgm:cxn modelId="{ACD28AD5-FE8E-4274-A654-F61F331B5952}" type="presParOf" srcId="{24D4D262-1F3C-4600-9946-F07C435387A7}" destId="{CD749C66-9BEC-4F91-A52B-61B0AF3BC081}" srcOrd="0" destOrd="0" presId="urn:microsoft.com/office/officeart/2005/8/layout/hProcess11"/>
    <dgm:cxn modelId="{CEE41017-BC3C-42F4-B3E2-ED350D826104}" type="presParOf" srcId="{CD749C66-9BEC-4F91-A52B-61B0AF3BC081}" destId="{8093BA6F-9F44-46BC-8478-A13EB495C182}" srcOrd="0" destOrd="0" presId="urn:microsoft.com/office/officeart/2005/8/layout/hProcess11"/>
    <dgm:cxn modelId="{D22B9F58-E0A4-423B-AA8A-87482F2D7E41}" type="presParOf" srcId="{CD749C66-9BEC-4F91-A52B-61B0AF3BC081}" destId="{0EB5F3AD-6EC7-4FA8-A85E-E8A4E9AE9E67}" srcOrd="1" destOrd="0" presId="urn:microsoft.com/office/officeart/2005/8/layout/hProcess11"/>
    <dgm:cxn modelId="{4801A6ED-F9FB-4967-8F39-A8D4B337E4DC}" type="presParOf" srcId="{CD749C66-9BEC-4F91-A52B-61B0AF3BC081}" destId="{12F26886-E5E7-4E42-80F3-202B4B24C098}" srcOrd="2" destOrd="0" presId="urn:microsoft.com/office/officeart/2005/8/layout/hProcess11"/>
    <dgm:cxn modelId="{888177EC-7809-431C-8C73-2E7BA8979D42}" type="presParOf" srcId="{24D4D262-1F3C-4600-9946-F07C435387A7}" destId="{E9B51494-C49B-42C5-BA06-0957FF000F73}" srcOrd="1" destOrd="0" presId="urn:microsoft.com/office/officeart/2005/8/layout/hProcess11"/>
    <dgm:cxn modelId="{E3657789-07D0-4D9D-8E12-D1F0F642DF4E}" type="presParOf" srcId="{24D4D262-1F3C-4600-9946-F07C435387A7}" destId="{99D065AE-1539-437E-BE85-89A0A364E048}" srcOrd="2" destOrd="0" presId="urn:microsoft.com/office/officeart/2005/8/layout/hProcess11"/>
    <dgm:cxn modelId="{8CE1818D-2FC4-46D4-B8A9-2BAE5E024234}" type="presParOf" srcId="{99D065AE-1539-437E-BE85-89A0A364E048}" destId="{9754A43C-DB7B-4696-A50C-6ACF72DB2576}" srcOrd="0" destOrd="0" presId="urn:microsoft.com/office/officeart/2005/8/layout/hProcess11"/>
    <dgm:cxn modelId="{43851BC4-A624-4354-A06F-38C74CDB0E0B}" type="presParOf" srcId="{99D065AE-1539-437E-BE85-89A0A364E048}" destId="{F2D02D4D-8F3A-4FCA-B1ED-F911236445B5}" srcOrd="1" destOrd="0" presId="urn:microsoft.com/office/officeart/2005/8/layout/hProcess11"/>
    <dgm:cxn modelId="{00E19AE5-DCD1-4EF0-9325-B9F12D66B469}" type="presParOf" srcId="{99D065AE-1539-437E-BE85-89A0A364E048}" destId="{4D758056-6015-4E0B-B22E-475D94759D3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5719E-ACF5-46F6-9CC2-368996D44C61}">
      <dsp:nvSpPr>
        <dsp:cNvPr id="0" name=""/>
        <dsp:cNvSpPr/>
      </dsp:nvSpPr>
      <dsp:spPr>
        <a:xfrm>
          <a:off x="0" y="0"/>
          <a:ext cx="1760870" cy="2246008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06832-1BCD-4E10-8DC9-2CA356C32BEF}">
      <dsp:nvSpPr>
        <dsp:cNvPr id="0" name=""/>
        <dsp:cNvSpPr/>
      </dsp:nvSpPr>
      <dsp:spPr>
        <a:xfrm>
          <a:off x="313003" y="898403"/>
          <a:ext cx="1355870" cy="134760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313003" y="898403"/>
        <a:ext cx="1355870" cy="1347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95B8-F535-4CD0-9A28-CC5F03DA5D1D}">
      <dsp:nvSpPr>
        <dsp:cNvPr id="0" name=""/>
        <dsp:cNvSpPr/>
      </dsp:nvSpPr>
      <dsp:spPr>
        <a:xfrm>
          <a:off x="0" y="0"/>
          <a:ext cx="2049311" cy="2188643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7659A-8181-4FE2-A882-24FB51C462D0}">
      <dsp:nvSpPr>
        <dsp:cNvPr id="0" name=""/>
        <dsp:cNvSpPr/>
      </dsp:nvSpPr>
      <dsp:spPr>
        <a:xfrm>
          <a:off x="305009" y="875457"/>
          <a:ext cx="1321240" cy="131318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5009" y="875457"/>
        <a:ext cx="1321240" cy="1313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98DB-9231-4D9E-B767-4249D53E0081}">
      <dsp:nvSpPr>
        <dsp:cNvPr id="0" name=""/>
        <dsp:cNvSpPr/>
      </dsp:nvSpPr>
      <dsp:spPr>
        <a:xfrm>
          <a:off x="533915" y="0"/>
          <a:ext cx="4832092" cy="4832092"/>
        </a:xfrm>
        <a:prstGeom prst="triangle">
          <a:avLst/>
        </a:prstGeom>
        <a:solidFill>
          <a:schemeClr val="bg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10FFE1-3DD5-4D35-9DA5-1FCAE856198E}">
      <dsp:nvSpPr>
        <dsp:cNvPr id="0" name=""/>
        <dsp:cNvSpPr/>
      </dsp:nvSpPr>
      <dsp:spPr>
        <a:xfrm>
          <a:off x="2949961" y="483681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Но, 80% моим одноклассникам молоко нравится;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507638"/>
        <a:ext cx="3092945" cy="442845"/>
      </dsp:txXfrm>
    </dsp:sp>
    <dsp:sp modelId="{6173A6C9-FF14-490E-BDC5-DA3F09D56A46}">
      <dsp:nvSpPr>
        <dsp:cNvPr id="0" name=""/>
        <dsp:cNvSpPr/>
      </dsp:nvSpPr>
      <dsp:spPr>
        <a:xfrm>
          <a:off x="2949961" y="1035785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78% любит йогурты;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1059742"/>
        <a:ext cx="3092945" cy="442845"/>
      </dsp:txXfrm>
    </dsp:sp>
    <dsp:sp modelId="{92FD1C11-16BA-4BE0-9AD4-CE81DEBB840B}">
      <dsp:nvSpPr>
        <dsp:cNvPr id="0" name=""/>
        <dsp:cNvSpPr/>
      </dsp:nvSpPr>
      <dsp:spPr>
        <a:xfrm>
          <a:off x="2949961" y="1587889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50% нравится сливочное масло;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1611846"/>
        <a:ext cx="3092945" cy="442845"/>
      </dsp:txXfrm>
    </dsp:sp>
    <dsp:sp modelId="{D3E31D4E-323F-48FE-8C61-233253AE8CAA}">
      <dsp:nvSpPr>
        <dsp:cNvPr id="0" name=""/>
        <dsp:cNvSpPr/>
      </dsp:nvSpPr>
      <dsp:spPr>
        <a:xfrm>
          <a:off x="2949961" y="2139993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74% не любят кефир;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2163950"/>
        <a:ext cx="3092945" cy="442845"/>
      </dsp:txXfrm>
    </dsp:sp>
    <dsp:sp modelId="{5E16DEA7-6673-475F-A10A-29A7FDAD4337}">
      <dsp:nvSpPr>
        <dsp:cNvPr id="0" name=""/>
        <dsp:cNvSpPr/>
      </dsp:nvSpPr>
      <dsp:spPr>
        <a:xfrm>
          <a:off x="2949961" y="2692098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25% не любят творог;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2716055"/>
        <a:ext cx="3092945" cy="442845"/>
      </dsp:txXfrm>
    </dsp:sp>
    <dsp:sp modelId="{7A09D0CC-9F76-4FFE-9D34-7A11CBC6C02B}">
      <dsp:nvSpPr>
        <dsp:cNvPr id="0" name=""/>
        <dsp:cNvSpPr/>
      </dsp:nvSpPr>
      <dsp:spPr>
        <a:xfrm>
          <a:off x="2949961" y="3244202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38% не любят сыр и, конечно .же 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3268159"/>
        <a:ext cx="3092945" cy="442845"/>
      </dsp:txXfrm>
    </dsp:sp>
    <dsp:sp modelId="{2BB332D8-4FDB-42F8-8EF9-A03931B571F3}">
      <dsp:nvSpPr>
        <dsp:cNvPr id="0" name=""/>
        <dsp:cNvSpPr/>
      </dsp:nvSpPr>
      <dsp:spPr>
        <a:xfrm>
          <a:off x="2949961" y="3796306"/>
          <a:ext cx="3140859" cy="49075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</a:rPr>
            <a:t>100% опрошенных обожают мороженое!!!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973918" y="3820263"/>
        <a:ext cx="3092945" cy="442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7F6AC-DB77-4D2B-867E-26C7897E0672}">
      <dsp:nvSpPr>
        <dsp:cNvPr id="0" name=""/>
        <dsp:cNvSpPr/>
      </dsp:nvSpPr>
      <dsp:spPr>
        <a:xfrm>
          <a:off x="0" y="0"/>
          <a:ext cx="4572000" cy="609427"/>
        </a:xfrm>
        <a:prstGeom prst="notchedRightArrow">
          <a:avLst/>
        </a:prstGeom>
        <a:solidFill>
          <a:srgbClr val="0070C0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8093BA6F-9F44-46BC-8478-A13EB495C182}">
      <dsp:nvSpPr>
        <dsp:cNvPr id="0" name=""/>
        <dsp:cNvSpPr/>
      </dsp:nvSpPr>
      <dsp:spPr>
        <a:xfrm>
          <a:off x="2899" y="0"/>
          <a:ext cx="195201" cy="60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899" y="0"/>
        <a:ext cx="195201" cy="609427"/>
      </dsp:txXfrm>
    </dsp:sp>
    <dsp:sp modelId="{0EB5F3AD-6EC7-4FA8-A85E-E8A4E9AE9E67}">
      <dsp:nvSpPr>
        <dsp:cNvPr id="0" name=""/>
        <dsp:cNvSpPr/>
      </dsp:nvSpPr>
      <dsp:spPr>
        <a:xfrm>
          <a:off x="24322" y="685605"/>
          <a:ext cx="152356" cy="1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4A43C-DB7B-4696-A50C-6ACF72DB2576}">
      <dsp:nvSpPr>
        <dsp:cNvPr id="0" name=""/>
        <dsp:cNvSpPr/>
      </dsp:nvSpPr>
      <dsp:spPr>
        <a:xfrm>
          <a:off x="207861" y="565295"/>
          <a:ext cx="3904038" cy="107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>
                  <a:lumMod val="75000"/>
                </a:schemeClr>
              </a:solidFill>
            </a:rPr>
            <a:t>Проведя анкетирование, я решил создать книгу «Школа кулинаров», в которую собрал самые вкусные рецепты из молока!</a:t>
          </a:r>
          <a:endParaRPr lang="ru-RU" sz="1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07861" y="565295"/>
        <a:ext cx="3904038" cy="1074554"/>
      </dsp:txXfrm>
    </dsp:sp>
    <dsp:sp modelId="{F2D02D4D-8F3A-4FCA-B1ED-F911236445B5}">
      <dsp:nvSpPr>
        <dsp:cNvPr id="0" name=""/>
        <dsp:cNvSpPr/>
      </dsp:nvSpPr>
      <dsp:spPr>
        <a:xfrm>
          <a:off x="4133006" y="720080"/>
          <a:ext cx="152356" cy="152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6A31-3815-4281-A9C9-49616243723E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6516-23D4-44F5-8E18-9E2369AB3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A6516-23D4-44F5-8E18-9E2369AB31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2" descr="C:\Documents and Settings\Администратор\Рабочий стол\kuvsh53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143248"/>
            <a:ext cx="2893364" cy="34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C:\Documents and Settings\Администратор\Рабочий стол\romash75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182" y="5357826"/>
            <a:ext cx="1170097" cy="122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6EB2F3-DE3C-475D-9D64-25E971C63D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580C04-6AB9-4138-8043-3A6B9DD9BF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kuvsh5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143248"/>
            <a:ext cx="2893364" cy="3471767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281" y="1124744"/>
            <a:ext cx="76514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Пейте, дети, молоко-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будете здоровы!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159" y="3933056"/>
            <a:ext cx="5424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4930" y="3625279"/>
            <a:ext cx="2616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1169" y="3143248"/>
            <a:ext cx="54247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Презентацию выполнил</a:t>
            </a:r>
          </a:p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ученик 3»В» класса</a:t>
            </a:r>
          </a:p>
          <a:p>
            <a:pPr algn="ct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средней школы №2</a:t>
            </a:r>
          </a:p>
          <a:p>
            <a:pPr algn="ctr"/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Слажнев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Иван.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6064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8411" y="260648"/>
            <a:ext cx="55377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Ответ на этот вопрос я нашел в интернете. Дело в </a:t>
            </a:r>
            <a:r>
              <a:rPr lang="ru-RU" sz="3200" b="1" dirty="0" err="1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том,что</a:t>
            </a:r>
            <a:r>
              <a:rPr lang="ru-RU" sz="3200" b="1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цвет молока отвечает одно из веществ, содержащихся в нем – </a:t>
            </a:r>
            <a:r>
              <a:rPr lang="ru-RU" sz="3200" b="1" u="sng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казеин</a:t>
            </a:r>
            <a:r>
              <a:rPr lang="ru-RU" sz="3200" b="1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Если рассмотреть каплю молока под </a:t>
            </a:r>
            <a:r>
              <a:rPr lang="ru-RU" sz="3200" b="1" dirty="0" err="1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микроскопом,мы</a:t>
            </a:r>
            <a:r>
              <a:rPr lang="ru-RU" sz="3200" b="1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увидим белые шарики. Это и есть казеин, именно он окрашивает молоко в белый цвет.</a:t>
            </a:r>
          </a:p>
          <a:p>
            <a:pPr lvl="0" algn="just"/>
            <a:r>
              <a:rPr lang="ru-RU" sz="3600" b="1" dirty="0" smtClean="0">
                <a:ln w="17780" cmpd="sng">
                  <a:solidFill>
                    <a:srgbClr val="4E67C8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63000"/>
                        <a:sat val="105000"/>
                      </a:srgbClr>
                    </a:gs>
                    <a:gs pos="90000">
                      <a:srgbClr val="4E67C8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3600" b="1" dirty="0">
              <a:ln w="17780" cmpd="sng">
                <a:solidFill>
                  <a:srgbClr val="4E67C8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63000"/>
                      <a:sat val="105000"/>
                    </a:srgbClr>
                  </a:gs>
                  <a:gs pos="90000">
                    <a:srgbClr val="4E67C8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http://img-fotki.yandex.ru/get/9325/158094028.5/0_df5aa_a6a0345a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83" y="485590"/>
            <a:ext cx="2985597" cy="5236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6064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Но, цвет молока может зависеть от питания коровы, если она , к примеру, ела много морковки или кукурузы, цвет ее молока станет желтым, а если она питалась хвощами и лютиками, то цвет ее молока станет красным.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6" name="Picture 4" descr="Просмотр фотообоев &quot;Полевые пионы&quot; в интерьере - Арт-обо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17" y="2296547"/>
            <a:ext cx="3341491" cy="37967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HOKOLADNICA.com.ua - Домашняя энциклопедия для женщи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97" y="2780928"/>
            <a:ext cx="2457951" cy="24763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одаю семена кукурузы MONSANTO ДКС-391 Бесплатные объявления Сум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509" y="2859789"/>
            <a:ext cx="2742181" cy="22837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18592008"/>
              </p:ext>
            </p:extLst>
          </p:nvPr>
        </p:nvGraphicFramePr>
        <p:xfrm>
          <a:off x="2233544" y="476672"/>
          <a:ext cx="6624736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50820" y="476672"/>
            <a:ext cx="2571736" cy="401876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just">
              <a:buNone/>
            </a:pPr>
            <a:r>
              <a:rPr lang="ru-RU" sz="2000" dirty="0">
                <a:effectLst/>
              </a:rPr>
              <a:t> </a:t>
            </a:r>
            <a:br>
              <a:rPr lang="ru-RU" sz="2000" dirty="0">
                <a:effectLst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Следующий шаг в моем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убедить одноклассников в важности молока. Я провел анкетирование среди одноклассников и выяснил: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473795" y="5721953"/>
            <a:ext cx="5637010" cy="21271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7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283513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6064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endParaRPr lang="ru-RU" sz="2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60404"/>
              </p:ext>
            </p:extLst>
          </p:nvPr>
        </p:nvGraphicFramePr>
        <p:xfrm>
          <a:off x="683568" y="620688"/>
          <a:ext cx="6408711" cy="442191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899077"/>
                <a:gridCol w="1270016"/>
                <a:gridCol w="2239618"/>
              </a:tblGrid>
              <a:tr h="1372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Какие молочные продукты вам нравятся?</a:t>
                      </a:r>
                      <a:endParaRPr lang="ru-RU" sz="2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2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Нет</a:t>
                      </a:r>
                      <a:endParaRPr lang="ru-RU" sz="2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Йогурт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Сыр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Сметана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Кефир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Масло сливочное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Творог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Мороженое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Нравится ли Вам молоко?</a:t>
                      </a:r>
                      <a:endParaRPr lang="ru-RU" sz="16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494" marR="42494" marT="0" marB="0"/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0973345"/>
              </p:ext>
            </p:extLst>
          </p:nvPr>
        </p:nvGraphicFramePr>
        <p:xfrm>
          <a:off x="4255418" y="4941168"/>
          <a:ext cx="4572000" cy="152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22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404664"/>
            <a:ext cx="4213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50" y="116632"/>
            <a:ext cx="61087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77413"/>
            <a:ext cx="524986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2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8009" y="260648"/>
            <a:ext cx="9005991" cy="62170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Меня зовут </a:t>
            </a:r>
            <a:r>
              <a:rPr lang="ru-RU" sz="3600" b="1" cap="none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Слажнев</a:t>
            </a:r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Иван, я учусь в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третьем классе. Каждый день  </a:t>
            </a:r>
            <a:r>
              <a:rPr lang="ru-RU" sz="3600" b="1" cap="none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</a:t>
            </a:r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 я пью молоко,  а на завтрак ем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молочные  каши. </a:t>
            </a:r>
            <a:r>
              <a:rPr lang="ru-RU" sz="3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  говорят,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что в молоке много витаминов и оно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полезно, особенно для детей.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я решил узнать,</a:t>
            </a:r>
          </a:p>
          <a:p>
            <a:pPr algn="ctr"/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чем же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польза молока?)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01" y="260648"/>
            <a:ext cx="864399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Цель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-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выяснить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какую роль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играет       молоко в жизни человека.</a:t>
            </a:r>
          </a:p>
          <a:p>
            <a:pPr algn="just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Задачи -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*узнать, что такое молоко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*выяснить, почему молоко белое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*убедить одноклассников в важности молока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*разработать книгу «Школа кулинаров», в которую войдут рецепты вкусных и полезных блюд из молока.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4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7973" y="2967335"/>
            <a:ext cx="308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272" y="271581"/>
            <a:ext cx="858545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Гипотеза №1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Предположим, что молоко полезно, так как содержит витамины, к тому же молоко белого цвета, а это цвет добра, поэтому молоко не может навредить.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Гипотеза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№2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Возможно молоко белое, потому что его дают белые коровы и козы.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  <a:p>
            <a:pPr algn="ctr"/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  <a:p>
            <a:pPr algn="ctr"/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1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896" y="260648"/>
            <a:ext cx="87502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Методы исследования –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*подумать самостоятельно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*посмотреть книги, журналы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*посмотреть телепередачи по этой теме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*обратиться к компьютеру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*спросить у других людей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*провести опыты</a:t>
            </a:r>
          </a:p>
          <a:p>
            <a:pPr algn="just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*понаблюдать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743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580" y="274390"/>
            <a:ext cx="875020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Слово  «молоко»   имеет 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индоевро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-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пейскую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природу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по 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английски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оно звучит «</a:t>
            </a:r>
            <a:r>
              <a:rPr lang="en-US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milk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», 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</a:t>
            </a:r>
            <a:r>
              <a:rPr lang="ru-RU" sz="36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немецки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« </a:t>
            </a:r>
            <a:r>
              <a:rPr lang="en-US" sz="36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Milch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», у многих народов 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его  название </a:t>
            </a:r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зву-чит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одинаково 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 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млеко   (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польское, чешское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,    молоко   –   украинское</a:t>
            </a:r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endParaRPr lang="ru-RU" sz="36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just"/>
            <a:r>
              <a:rPr lang="ru-RU" sz="36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беларусское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0156038"/>
              </p:ext>
            </p:extLst>
          </p:nvPr>
        </p:nvGraphicFramePr>
        <p:xfrm>
          <a:off x="899592" y="4214972"/>
          <a:ext cx="2246008" cy="224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В Екатеринбурге будут делать молоко по-немецки - Новости - 66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66402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49029844"/>
              </p:ext>
            </p:extLst>
          </p:nvPr>
        </p:nvGraphicFramePr>
        <p:xfrm>
          <a:off x="5942496" y="4244708"/>
          <a:ext cx="2188643" cy="218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030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3" y="260648"/>
            <a:ext cx="5437837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Первой пищей, 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оторую получает человек с момента рождения, является материнское молоко. Благодаря материнскому молоку младенцы в первые месяцы жизни нормально растут и развиваются. Этот факт служит неоспоримым доказательством того, что молоко является полноценным и незаменимым продуктом питания. 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Молозиво - Детки.kz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400" y="476672"/>
            <a:ext cx="3067208" cy="48865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60648"/>
            <a:ext cx="864399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Состав молока уникален!</a:t>
            </a:r>
          </a:p>
          <a:p>
            <a:pPr algn="just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Самое ценное в молоке – специальный белок, который усваивается организмом гораздо лучше, чем мясной .Также молоко содержит жиры, лактозу (молочный сахар), кальций. Особенно много в молоке витаминов 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B1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B2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витамина группы 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также в нем  в избытке содержатся калий, фосфор, железо, йод, цинк.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Корзина, хлеб, сыр, овощи, фрукты, молоко, лимоны, помидоры,…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50" y="3501008"/>
            <a:ext cx="5808154" cy="31244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udz.ru/pictures/122595019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43512"/>
            <a:ext cx="3044813" cy="1714487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romash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20" y="4857760"/>
            <a:ext cx="1646460" cy="1728386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9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550223"/>
            <a:ext cx="2571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k Antiqua" pitchFamily="18" charset="0"/>
              </a:rPr>
              <a:t>musafirova.ucoz.ru</a:t>
            </a:r>
            <a:endParaRPr lang="ru-RU" sz="14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60648"/>
            <a:ext cx="57978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Почему молоко белое?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Я выяснил, что коровы могут быть белого, рыжего, коричневого и даже черного цвета, и все они дают белое молоко. 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 мы знаем, что корова ест зеленую траву летом и желтое сено зимой. Так почему молоко, которое она дает всегда белое?</a:t>
            </a:r>
          </a:p>
          <a:p>
            <a:pPr algn="ctr"/>
            <a:r>
              <a:rPr lang="ru-RU" sz="3600" dirty="0" smtClean="0"/>
              <a:t> 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Агропромышленный комплекс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25780"/>
            <a:ext cx="2846121" cy="57115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842a0a3d8b0e7f288c10b75eeb82ee3d78268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851</TotalTime>
  <Words>618</Words>
  <Application>Microsoft Office PowerPoint</Application>
  <PresentationFormat>Экран (4:3)</PresentationFormat>
  <Paragraphs>106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Следующий шаг в моем исследовании – убедить одноклассников в важности молока. Я провел анкетирование среди одноклассников и выяснил: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48</cp:revision>
  <dcterms:created xsi:type="dcterms:W3CDTF">2015-01-10T05:51:03Z</dcterms:created>
  <dcterms:modified xsi:type="dcterms:W3CDTF">2015-12-01T14:19:01Z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