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58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E074A37-2630-43A1-B0FF-84220A4A1893}" type="datetimeFigureOut">
              <a:rPr lang="ru-RU" smtClean="0"/>
              <a:pPr/>
              <a:t>29.11.2015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4853411"/>
            <a:ext cx="4481514" cy="122237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Презентацию подготовила учитель </a:t>
            </a:r>
            <a:r>
              <a:rPr lang="ru-RU" sz="2000" dirty="0" err="1" smtClean="0"/>
              <a:t>Таницына</a:t>
            </a:r>
            <a:r>
              <a:rPr lang="ru-RU" sz="2000" dirty="0" smtClean="0"/>
              <a:t> Н. М.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142876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Охрана   животных.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520825" y="1289050"/>
          <a:ext cx="6102350" cy="4279900"/>
        </p:xfrm>
        <a:graphic>
          <a:graphicData uri="http://schemas.openxmlformats.org/presentationml/2006/ole">
            <p:oleObj spid="_x0000_s1026" name="Документ" r:id="rId3" imgW="6264766" imgH="4280276" progId="Word.Document.12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86116" y="128586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         </a:t>
            </a:r>
            <a:endParaRPr lang="ru-RU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1285860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</a:t>
            </a:r>
            <a:r>
              <a:rPr lang="ru-RU" sz="2800" b="1" dirty="0" smtClean="0"/>
              <a:t>А         О  Л   Л  О   Н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00364" y="1928802"/>
            <a:ext cx="35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    </a:t>
            </a:r>
            <a:r>
              <a:rPr lang="ru-RU" sz="1400" dirty="0" smtClean="0"/>
              <a:t>2</a:t>
            </a:r>
            <a:r>
              <a:rPr lang="ru-RU" sz="2800" b="1" dirty="0" smtClean="0"/>
              <a:t>К       Е   Ч   Е   Т             </a:t>
            </a:r>
            <a:endParaRPr lang="ru-RU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214414" y="2428869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</a:t>
            </a:r>
            <a:r>
              <a:rPr lang="ru-RU" sz="1400" dirty="0" smtClean="0"/>
              <a:t>3</a:t>
            </a:r>
            <a:r>
              <a:rPr lang="ru-RU" sz="2800" b="1" dirty="0" smtClean="0"/>
              <a:t>В Е   Н   Е  Р       </a:t>
            </a:r>
            <a:r>
              <a:rPr lang="ru-RU" sz="2800" b="1" dirty="0" smtClean="0"/>
              <a:t> Н</a:t>
            </a:r>
            <a:endParaRPr lang="ru-RU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57422" y="300037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4</a:t>
            </a:r>
            <a:r>
              <a:rPr lang="ru-RU" sz="2800" b="1" dirty="0" smtClean="0"/>
              <a:t>З  У   Б </a:t>
            </a:r>
            <a:endParaRPr lang="ru-RU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14678" y="3571876"/>
            <a:ext cx="4214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5</a:t>
            </a:r>
            <a:r>
              <a:rPr lang="ru-RU" sz="2800" b="1" dirty="0" smtClean="0"/>
              <a:t>Р       Г   У   Л  Ь   Н   И  К</a:t>
            </a:r>
            <a:endParaRPr lang="ru-RU" sz="2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714612" y="4071942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</a:t>
            </a:r>
            <a:r>
              <a:rPr lang="ru-RU" sz="2800" b="1" dirty="0" smtClean="0"/>
              <a:t>В  Ы        Р   А         </a:t>
            </a:r>
            <a:endParaRPr lang="ru-RU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928926" y="4714884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    7</a:t>
            </a:r>
            <a:r>
              <a:rPr lang="ru-RU" sz="2800" b="1" dirty="0" smtClean="0"/>
              <a:t>В       Х  У   Х   О  Л  Ь</a:t>
            </a:r>
            <a:endParaRPr lang="ru-RU" sz="28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361555" y="285728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ОХРАНА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7" name="Picture 3" descr="C:\Users\11\Desktop\в мире животных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286256"/>
            <a:ext cx="2000264" cy="2000264"/>
          </a:xfrm>
          <a:prstGeom prst="rect">
            <a:avLst/>
          </a:prstGeom>
          <a:noFill/>
        </p:spPr>
      </p:pic>
      <p:pic>
        <p:nvPicPr>
          <p:cNvPr id="1028" name="Picture 4" descr="C:\Users\11\Desktop\в мире животных\d805e5fb08ccf1e5c9e036bdbcd5b8f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85729"/>
            <a:ext cx="2071702" cy="2004873"/>
          </a:xfrm>
          <a:prstGeom prst="rect">
            <a:avLst/>
          </a:prstGeom>
          <a:noFill/>
        </p:spPr>
      </p:pic>
      <p:pic>
        <p:nvPicPr>
          <p:cNvPr id="15" name="Picture 4" descr="C:\Users\11\Downloads\1380974813_venerin_bashmacho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071942"/>
            <a:ext cx="2000263" cy="2309058"/>
          </a:xfrm>
          <a:prstGeom prst="rect">
            <a:avLst/>
          </a:prstGeom>
          <a:noFill/>
        </p:spPr>
      </p:pic>
      <p:pic>
        <p:nvPicPr>
          <p:cNvPr id="16" name="Picture 2" descr="C:\Users\11\Downloads\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428604"/>
            <a:ext cx="2286016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8" grpId="0"/>
      <p:bldP spid="19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9252" y="1928802"/>
            <a:ext cx="49073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11\Downloads\image6344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4000528" cy="4643470"/>
          </a:xfrm>
          <a:prstGeom prst="rect">
            <a:avLst/>
          </a:prstGeom>
          <a:noFill/>
        </p:spPr>
      </p:pic>
      <p:pic>
        <p:nvPicPr>
          <p:cNvPr id="5" name="Picture 2" descr="C:\Users\11\Downloads\0003-003-CHto-takoe-Krasnaja-kni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643050"/>
            <a:ext cx="4037320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Зубры.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11\Desktop\в мире животных\0_5fc98_36a396e3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93811"/>
            <a:ext cx="4500595" cy="3778263"/>
          </a:xfrm>
          <a:prstGeom prst="rect">
            <a:avLst/>
          </a:prstGeom>
          <a:noFill/>
        </p:spPr>
      </p:pic>
      <p:pic>
        <p:nvPicPr>
          <p:cNvPr id="2051" name="Picture 3" descr="C:\Users\11\Desktop\в мире животных\102927_6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3546" y="2571743"/>
            <a:ext cx="5516172" cy="40819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86381" y="1214422"/>
            <a:ext cx="38576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Длина зубра до 3 м, масса до 900кг.</a:t>
            </a:r>
          </a:p>
          <a:p>
            <a:r>
              <a:rPr lang="ru-RU" dirty="0" smtClean="0"/>
              <a:t>У зубров короткие, острые и толстые рога, высокая горбатая  холка, </a:t>
            </a:r>
            <a:r>
              <a:rPr lang="ru-RU" dirty="0" smtClean="0"/>
              <a:t>густая </a:t>
            </a:r>
            <a:r>
              <a:rPr lang="ru-RU" dirty="0" smtClean="0"/>
              <a:t>грива и борода из длинных волос.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Бобры.</a:t>
            </a:r>
            <a:endParaRPr lang="ru-RU" dirty="0"/>
          </a:p>
        </p:txBody>
      </p:sp>
      <p:pic>
        <p:nvPicPr>
          <p:cNvPr id="3074" name="Picture 2" descr="C:\Users\11\Desktop\в мире животных\rech_bobt-300x2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37452"/>
            <a:ext cx="4643470" cy="3091680"/>
          </a:xfrm>
          <a:prstGeom prst="rect">
            <a:avLst/>
          </a:prstGeom>
          <a:noFill/>
        </p:spPr>
      </p:pic>
      <p:pic>
        <p:nvPicPr>
          <p:cNvPr id="3075" name="Picture 3" descr="C:\Users\11\Desktop\в мире животных\rechnoy_bobr-300x2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14686"/>
            <a:ext cx="4572032" cy="335758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86446" y="1428736"/>
            <a:ext cx="332494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Чистые вегетарианцы. Объём </a:t>
            </a:r>
            <a:endParaRPr lang="ru-RU" dirty="0"/>
          </a:p>
          <a:p>
            <a:r>
              <a:rPr lang="ru-RU" dirty="0" smtClean="0"/>
              <a:t>Запасов на зиму 60-70  </a:t>
            </a:r>
            <a:r>
              <a:rPr lang="ru-RU" dirty="0" err="1" smtClean="0"/>
              <a:t>кубо</a:t>
            </a:r>
            <a:r>
              <a:rPr lang="ru-RU" dirty="0" smtClean="0"/>
              <a:t>-</a:t>
            </a:r>
          </a:p>
          <a:p>
            <a:r>
              <a:rPr lang="ru-RU" dirty="0" smtClean="0"/>
              <a:t>Метров на семью. Бобры пред-</a:t>
            </a:r>
          </a:p>
          <a:p>
            <a:r>
              <a:rPr lang="ru-RU" dirty="0"/>
              <a:t>п</a:t>
            </a:r>
            <a:r>
              <a:rPr lang="ru-RU" dirty="0" smtClean="0"/>
              <a:t>очитают осину, </a:t>
            </a:r>
            <a:r>
              <a:rPr lang="ru-RU" dirty="0"/>
              <a:t>т</a:t>
            </a:r>
            <a:r>
              <a:rPr lang="ru-RU" dirty="0" smtClean="0"/>
              <a:t>ополь, иву.</a:t>
            </a:r>
          </a:p>
          <a:p>
            <a:r>
              <a:rPr lang="ru-RU" dirty="0" smtClean="0"/>
              <a:t>В природе бобры живут 30-23 </a:t>
            </a:r>
          </a:p>
          <a:p>
            <a:r>
              <a:rPr lang="ru-RU" dirty="0"/>
              <a:t>г</a:t>
            </a:r>
            <a:r>
              <a:rPr lang="ru-RU" dirty="0" smtClean="0"/>
              <a:t>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928694"/>
          </a:xfrm>
        </p:spPr>
        <p:txBody>
          <a:bodyPr/>
          <a:lstStyle/>
          <a:p>
            <a:r>
              <a:rPr lang="ru-RU" dirty="0" smtClean="0"/>
              <a:t>                            </a:t>
            </a:r>
            <a:r>
              <a:rPr lang="ru-RU" dirty="0" err="1" smtClean="0"/>
              <a:t>МаХаон</a:t>
            </a:r>
            <a:endParaRPr lang="ru-RU" dirty="0"/>
          </a:p>
        </p:txBody>
      </p:sp>
      <p:pic>
        <p:nvPicPr>
          <p:cNvPr id="4098" name="Picture 2" descr="C:\Users\11\Downloads\1747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5327743" cy="4429156"/>
          </a:xfrm>
          <a:prstGeom prst="rect">
            <a:avLst/>
          </a:prstGeom>
          <a:noFill/>
        </p:spPr>
      </p:pic>
      <p:pic>
        <p:nvPicPr>
          <p:cNvPr id="4102" name="Picture 6" descr="C:\Users\11\Downloads\WPTBZBRF.jpg"/>
          <p:cNvPicPr>
            <a:picLocks noChangeAspect="1" noChangeArrowheads="1"/>
          </p:cNvPicPr>
          <p:nvPr/>
        </p:nvPicPr>
        <p:blipFill>
          <a:blip r:embed="rId3" cstate="print"/>
          <a:srcRect l="14153" t="21158" r="9582" b="8461"/>
          <a:stretch>
            <a:fillRect/>
          </a:stretch>
        </p:blipFill>
        <p:spPr bwMode="auto">
          <a:xfrm>
            <a:off x="2928926" y="3071810"/>
            <a:ext cx="5940000" cy="3604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1\Downloads\im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715304" cy="5500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Кречет</a:t>
            </a:r>
            <a:endParaRPr lang="ru-RU" dirty="0"/>
          </a:p>
        </p:txBody>
      </p:sp>
      <p:pic>
        <p:nvPicPr>
          <p:cNvPr id="6146" name="Picture 2" descr="C:\Users\11\Downloads\6194490909_c7a87b5617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143248"/>
            <a:ext cx="4000528" cy="3143272"/>
          </a:xfrm>
          <a:prstGeom prst="rect">
            <a:avLst/>
          </a:prstGeom>
          <a:noFill/>
        </p:spPr>
      </p:pic>
      <p:pic>
        <p:nvPicPr>
          <p:cNvPr id="6147" name="Picture 3" descr="C:\Users\11\Downloads\536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3786214" cy="32147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3" y="1500174"/>
            <a:ext cx="4643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Кречет – быстрокрылая птица</a:t>
            </a:r>
            <a:r>
              <a:rPr lang="ru-RU" dirty="0" smtClean="0"/>
              <a:t>,</a:t>
            </a:r>
            <a:r>
              <a:rPr lang="ru-RU" dirty="0"/>
              <a:t> Кречет </a:t>
            </a:r>
            <a:r>
              <a:rPr lang="ru-RU" dirty="0" smtClean="0"/>
              <a:t> набирает  скорость </a:t>
            </a:r>
            <a:r>
              <a:rPr lang="ru-RU" dirty="0"/>
              <a:t>уже после нескольких взмахов</a:t>
            </a:r>
            <a:r>
              <a:rPr lang="ru-RU" dirty="0" smtClean="0"/>
              <a:t>,</a:t>
            </a:r>
            <a:r>
              <a:rPr lang="ru-RU" dirty="0"/>
              <a:t>  а, преследуя добычу, может достигать скорости до ста метров в секунду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24" y="514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571472" y="4594490"/>
            <a:ext cx="335758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Поднимается кречет не по спирали, как большинство птиц, а вертикально. Достаточно острое зрение позволяет ему разглядеть добычу даже на расстоянии больше километра.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Выхухоль</a:t>
            </a:r>
            <a:endParaRPr lang="ru-RU" dirty="0"/>
          </a:p>
        </p:txBody>
      </p:sp>
      <p:pic>
        <p:nvPicPr>
          <p:cNvPr id="20482" name="Picture 2" descr="F:\редкие животные\РЕЧНОЙ БОБР - фото, видео, описание _ Животные_files\vyhuh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357298"/>
            <a:ext cx="5072097" cy="3714776"/>
          </a:xfrm>
          <a:prstGeom prst="rect">
            <a:avLst/>
          </a:prstGeom>
          <a:noFill/>
        </p:spPr>
      </p:pic>
      <p:pic>
        <p:nvPicPr>
          <p:cNvPr id="20483" name="Picture 3" descr="C:\Users\11\Desktop\в мире животных\7cdfa62ed5705bede5c55100a0c2ab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443978"/>
            <a:ext cx="6286544" cy="30568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1071546"/>
            <a:ext cx="3357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Очень интересен внешний вид у этого зверька. Узкая вытянутая мордочка, длинные усы и пятипалые лапки с перепонками и крепкими когтям, плоский мощный хвост. Весь внешний вид выхухоли говорит о его водной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выдра</a:t>
            </a:r>
            <a:endParaRPr lang="ru-RU" dirty="0"/>
          </a:p>
        </p:txBody>
      </p:sp>
      <p:pic>
        <p:nvPicPr>
          <p:cNvPr id="21506" name="Picture 2" descr="C:\Users\11\Desktop\в мире животных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941917" cy="2928958"/>
          </a:xfrm>
          <a:prstGeom prst="rect">
            <a:avLst/>
          </a:prstGeom>
          <a:noFill/>
        </p:spPr>
      </p:pic>
      <p:pic>
        <p:nvPicPr>
          <p:cNvPr id="21507" name="Picture 3" descr="C:\Users\11\Downloads\vydry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214686"/>
            <a:ext cx="5000660" cy="335758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72132" y="1357298"/>
            <a:ext cx="328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Речная выдра </a:t>
            </a:r>
            <a:r>
              <a:rPr lang="ru-RU" dirty="0" smtClean="0"/>
              <a:t>– </a:t>
            </a:r>
            <a:r>
              <a:rPr lang="ru-RU" dirty="0" smtClean="0"/>
              <a:t>млекопитающее среднего размера, является хищником. Происходит выдра из семейства </a:t>
            </a:r>
            <a:r>
              <a:rPr lang="ru-RU" dirty="0" smtClean="0"/>
              <a:t>куньих.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58" y="4429133"/>
            <a:ext cx="3143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Форма тела у речной выдры обтекаемая, его длина от 55 до 95 сантиметров, без учета хвоста, который вырастает до 55 сантиметров. Весит животное примерно от 6 до 10 килограммов.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233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Трек</vt:lpstr>
      <vt:lpstr>Документ</vt:lpstr>
      <vt:lpstr>Презентацию подготовила учитель Таницына Н. М.</vt:lpstr>
      <vt:lpstr>Слайд 2</vt:lpstr>
      <vt:lpstr>                               Зубры.  </vt:lpstr>
      <vt:lpstr>                               Бобры.</vt:lpstr>
      <vt:lpstr>                            МаХаон</vt:lpstr>
      <vt:lpstr>Слайд 6</vt:lpstr>
      <vt:lpstr>                           Кречет</vt:lpstr>
      <vt:lpstr>                           Выхухоль</vt:lpstr>
      <vt:lpstr>                               выдра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Презентацию подготовила учитель Таницына Н. М.</dc:title>
  <dc:creator>11</dc:creator>
  <cp:lastModifiedBy>11</cp:lastModifiedBy>
  <cp:revision>2</cp:revision>
  <dcterms:created xsi:type="dcterms:W3CDTF">2015-11-29T10:27:23Z</dcterms:created>
  <dcterms:modified xsi:type="dcterms:W3CDTF">2015-11-29T14:20:11Z</dcterms:modified>
</cp:coreProperties>
</file>