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51521" y="3933056"/>
            <a:ext cx="3239176" cy="5760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1521" y="5445224"/>
            <a:ext cx="2232248" cy="5760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37433" y="2526271"/>
            <a:ext cx="2943461" cy="5760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6371" y="1797807"/>
            <a:ext cx="2943461" cy="57606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14 </a:t>
            </a:r>
            <a:r>
              <a:rPr lang="ru-RU" sz="3200" b="1" i="1" u="sng" dirty="0" smtClean="0"/>
              <a:t>о</a:t>
            </a:r>
            <a:r>
              <a:rPr lang="ru-RU" sz="3200" b="1" i="1" dirty="0" smtClean="0"/>
              <a:t>ктября</a:t>
            </a:r>
            <a:r>
              <a:rPr lang="ru-RU" sz="3200" b="1" i="1" u="sng" dirty="0" smtClean="0"/>
              <a:t>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Кла</a:t>
            </a:r>
            <a:r>
              <a:rPr lang="ru-RU" sz="3200" b="1" i="1" u="sng" dirty="0" smtClean="0"/>
              <a:t>сс</a:t>
            </a:r>
            <a:r>
              <a:rPr lang="ru-RU" sz="3200" b="1" i="1" dirty="0" smtClean="0"/>
              <a:t>ная работа</a:t>
            </a:r>
            <a:r>
              <a:rPr lang="ru-RU" sz="3200" b="1" i="1" u="sng" dirty="0" smtClean="0"/>
              <a:t>.</a:t>
            </a:r>
            <a:endParaRPr lang="ru-RU" sz="3200" b="1" i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1" y="832859"/>
            <a:ext cx="320382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b="1" dirty="0" smtClean="0"/>
              <a:t>Дождь – дождинка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Рисунок – рис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Горе – горка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Гора – горный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Грустный – печальный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Плечо– плечистый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Лес – лиса</a:t>
            </a:r>
          </a:p>
          <a:p>
            <a:pPr>
              <a:lnSpc>
                <a:spcPct val="200000"/>
              </a:lnSpc>
            </a:pPr>
            <a:r>
              <a:rPr lang="ru-RU" sz="2400" b="1" dirty="0" smtClean="0"/>
              <a:t>Лиса - лисий</a:t>
            </a:r>
          </a:p>
        </p:txBody>
      </p:sp>
      <p:sp>
        <p:nvSpPr>
          <p:cNvPr id="26" name="Арка 25"/>
          <p:cNvSpPr/>
          <p:nvPr/>
        </p:nvSpPr>
        <p:spPr>
          <a:xfrm>
            <a:off x="1147197" y="3257659"/>
            <a:ext cx="504056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395534" y="1040947"/>
            <a:ext cx="751663" cy="480893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1547663" y="1029573"/>
            <a:ext cx="737817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>
            <a:off x="251520" y="3266072"/>
            <a:ext cx="504056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>
            <a:off x="286871" y="4708456"/>
            <a:ext cx="684729" cy="448735"/>
          </a:xfrm>
          <a:prstGeom prst="blockArc">
            <a:avLst>
              <a:gd name="adj1" fmla="val 10800000"/>
              <a:gd name="adj2" fmla="val 21357325"/>
              <a:gd name="adj3" fmla="val 8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Арка 34"/>
          <p:cNvSpPr/>
          <p:nvPr/>
        </p:nvSpPr>
        <p:spPr>
          <a:xfrm>
            <a:off x="1309215" y="4708456"/>
            <a:ext cx="684076" cy="448735"/>
          </a:xfrm>
          <a:prstGeom prst="blockArc">
            <a:avLst>
              <a:gd name="adj1" fmla="val 10800000"/>
              <a:gd name="adj2" fmla="val 76204"/>
              <a:gd name="adj3" fmla="val 10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Арка 36"/>
          <p:cNvSpPr/>
          <p:nvPr/>
        </p:nvSpPr>
        <p:spPr>
          <a:xfrm>
            <a:off x="267309" y="6165304"/>
            <a:ext cx="504056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1152146" y="6158188"/>
            <a:ext cx="504056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83100"/>
            <a:ext cx="1731963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61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6" grpId="0" animBg="1"/>
      <p:bldP spid="32" grpId="0" animBg="1"/>
      <p:bldP spid="31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Тема: Однокоренные слова.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Цели:</a:t>
            </a:r>
          </a:p>
          <a:p>
            <a:pPr marL="0" indent="0">
              <a:buNone/>
            </a:pPr>
            <a:r>
              <a:rPr lang="ru-RU" dirty="0" smtClean="0"/>
              <a:t>*закрепить подбирать </a:t>
            </a:r>
            <a:r>
              <a:rPr lang="ru-RU" dirty="0" err="1" smtClean="0"/>
              <a:t>одн</a:t>
            </a:r>
            <a:r>
              <a:rPr lang="ru-RU" dirty="0" smtClean="0"/>
              <a:t>…..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Закрепить умение выделять </a:t>
            </a:r>
            <a:r>
              <a:rPr lang="ru-RU" dirty="0" err="1" smtClean="0"/>
              <a:t>кор</a:t>
            </a:r>
            <a:r>
              <a:rPr lang="ru-RU" dirty="0" smtClean="0"/>
              <a:t>….</a:t>
            </a:r>
          </a:p>
          <a:p>
            <a:pPr>
              <a:buFont typeface="Arial" charset="0"/>
              <a:buChar char="•"/>
            </a:pPr>
            <a:r>
              <a:rPr lang="ru-RU" dirty="0"/>
              <a:t>Будем работать над </a:t>
            </a:r>
            <a:r>
              <a:rPr lang="ru-RU" dirty="0" err="1"/>
              <a:t>ак</a:t>
            </a:r>
            <a:r>
              <a:rPr lang="ru-RU" dirty="0"/>
              <a:t>…., </a:t>
            </a:r>
            <a:r>
              <a:rPr lang="ru-RU" dirty="0" err="1"/>
              <a:t>вним</a:t>
            </a:r>
            <a:r>
              <a:rPr lang="ru-RU" dirty="0"/>
              <a:t>…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6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4</a:t>
            </a:r>
            <a:br>
              <a:rPr lang="ru-RU" dirty="0" smtClean="0"/>
            </a:br>
            <a:r>
              <a:rPr lang="ru-RU" u="sng" dirty="0" smtClean="0"/>
              <a:t>Как найти корень слова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Прочитай слово. Выясни его смысл.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Подбери к слову родственные (однокоренные) слова. Помни: они близки по смыслу и имеют общую часть.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Сравни родственные слова и выдели их общую часть. Это и будет корень.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Выдкли</a:t>
            </a:r>
            <a:r>
              <a:rPr lang="ru-RU" dirty="0" smtClean="0"/>
              <a:t> корень знаком                           :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Осина, осинка, осиновый.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Арка 3"/>
          <p:cNvSpPr/>
          <p:nvPr/>
        </p:nvSpPr>
        <p:spPr>
          <a:xfrm>
            <a:off x="5580112" y="4437112"/>
            <a:ext cx="737817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611560" y="5229200"/>
            <a:ext cx="737817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1763688" y="5229200"/>
            <a:ext cx="737817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3059832" y="5229200"/>
            <a:ext cx="737817" cy="504056"/>
          </a:xfrm>
          <a:prstGeom prst="blockArc">
            <a:avLst>
              <a:gd name="adj1" fmla="val 10800000"/>
              <a:gd name="adj2" fmla="val 0"/>
              <a:gd name="adj3" fmla="val 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54798" y="5734452"/>
            <a:ext cx="79457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35306" y="5739119"/>
            <a:ext cx="79457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03070" y="5739119"/>
            <a:ext cx="79457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70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353" y="0"/>
            <a:ext cx="8229600" cy="1143000"/>
          </a:xfrm>
        </p:spPr>
        <p:txBody>
          <a:bodyPr/>
          <a:lstStyle/>
          <a:p>
            <a:r>
              <a:rPr lang="ru-RU" dirty="0" smtClean="0"/>
              <a:t>Упражнение 92.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64054" y="710987"/>
            <a:ext cx="3760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Упражнение </a:t>
            </a:r>
            <a:r>
              <a:rPr lang="ru-RU" sz="4000" b="1" dirty="0" smtClean="0"/>
              <a:t>93.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75914" y="6177295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Д.з</a:t>
            </a:r>
            <a:r>
              <a:rPr lang="ru-RU" sz="3600" b="1" dirty="0" smtClean="0"/>
              <a:t>. уч. С.64 упр. 94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6039" y="161950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См.р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364160"/>
            <a:ext cx="5181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1в.   Лось, л…</a:t>
            </a:r>
            <a:r>
              <a:rPr lang="ru-RU" sz="3200" b="1" dirty="0" err="1" smtClean="0"/>
              <a:t>сиха</a:t>
            </a:r>
            <a:r>
              <a:rPr lang="ru-RU" sz="3200" b="1" dirty="0" smtClean="0"/>
              <a:t>, л…</a:t>
            </a:r>
            <a:r>
              <a:rPr lang="ru-RU" sz="3200" b="1" dirty="0" err="1" smtClean="0"/>
              <a:t>сёнок</a:t>
            </a:r>
            <a:r>
              <a:rPr lang="ru-RU" sz="3200" b="1" dirty="0" smtClean="0"/>
              <a:t>.</a:t>
            </a:r>
          </a:p>
          <a:p>
            <a:endParaRPr lang="ru-RU" sz="3200" b="1" dirty="0"/>
          </a:p>
          <a:p>
            <a:r>
              <a:rPr lang="ru-RU" sz="3200" b="1" dirty="0" smtClean="0"/>
              <a:t>2в.   Цвет, </a:t>
            </a:r>
            <a:r>
              <a:rPr lang="ru-RU" sz="3200" b="1" dirty="0" err="1" smtClean="0"/>
              <a:t>цв</a:t>
            </a:r>
            <a:r>
              <a:rPr lang="ru-RU" sz="3200" b="1" dirty="0" smtClean="0"/>
              <a:t>..ток, </a:t>
            </a:r>
            <a:r>
              <a:rPr lang="ru-RU" sz="3200" b="1" dirty="0" err="1" smtClean="0"/>
              <a:t>цв</a:t>
            </a:r>
            <a:r>
              <a:rPr lang="ru-RU" sz="3200" b="1" smtClean="0"/>
              <a:t>..тут.</a:t>
            </a:r>
            <a:endParaRPr lang="ru-RU" sz="32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56" y="4437112"/>
            <a:ext cx="7620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15616" y="48691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75656" y="4869160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821376" y="5229200"/>
            <a:ext cx="196160" cy="25109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16872" y="5220311"/>
            <a:ext cx="196160" cy="25109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83376" y="5220986"/>
            <a:ext cx="196160" cy="25109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83568" y="5085184"/>
            <a:ext cx="1095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. </a:t>
            </a:r>
            <a:r>
              <a:rPr lang="ru-RU" smtClean="0"/>
              <a:t>с.63 упр.91.</a:t>
            </a:r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3104692" cy="341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9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14 октября. Классная работа.</vt:lpstr>
      <vt:lpstr>Тема: Однокоренные слова.</vt:lpstr>
      <vt:lpstr>Памятка 4 Как найти корень слова</vt:lpstr>
      <vt:lpstr>Упражнение 92.</vt:lpstr>
      <vt:lpstr>Д.з. с.63 упр.91.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октября. Классная работа.</dc:title>
  <dc:creator>Администратор</dc:creator>
  <cp:lastModifiedBy>Администратор</cp:lastModifiedBy>
  <cp:revision>9</cp:revision>
  <dcterms:created xsi:type="dcterms:W3CDTF">2015-10-12T10:38:42Z</dcterms:created>
  <dcterms:modified xsi:type="dcterms:W3CDTF">2015-11-28T20:59:36Z</dcterms:modified>
</cp:coreProperties>
</file>