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0 Июня 2013 - Персональный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5256584" cy="46608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07296" y="5373216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chemeClr val="bg1">
                    <a:lumMod val="85000"/>
                  </a:schemeClr>
                </a:solidFill>
              </a:rPr>
              <a:t>Погода на сегодня</a:t>
            </a:r>
            <a:endParaRPr lang="ru-RU" sz="60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 cstate="print">
            <a:lum bright="-65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Ведущий Давайте природу любить, охранять. Давайте заботой её окружать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637211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Обо всем - Блоги - Каталог статей - Dotka.ucoz.ru ManUcoz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52872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Дошколят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64704"/>
            <a:ext cx="561662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орадуйте ребёнка Три баяна"/>
          <p:cNvPicPr>
            <a:picLocks noChangeAspect="1" noChangeArrowheads="1"/>
          </p:cNvPicPr>
          <p:nvPr/>
        </p:nvPicPr>
        <p:blipFill>
          <a:blip r:embed="rId2" cstate="print">
            <a:lum bright="-27000" contrast="41000"/>
          </a:blip>
          <a:srcRect/>
          <a:stretch>
            <a:fillRect/>
          </a:stretch>
        </p:blipFill>
        <p:spPr bwMode="auto">
          <a:xfrm>
            <a:off x="251520" y="404664"/>
            <a:ext cx="4680520" cy="3845304"/>
          </a:xfrm>
          <a:prstGeom prst="rect">
            <a:avLst/>
          </a:prstGeom>
          <a:noFill/>
        </p:spPr>
      </p:pic>
      <p:pic>
        <p:nvPicPr>
          <p:cNvPr id="27652" name="Picture 4" descr="Театр теней очень красиво &quot; Бяки.н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340768"/>
            <a:ext cx="3140712" cy="2448272"/>
          </a:xfrm>
          <a:prstGeom prst="rect">
            <a:avLst/>
          </a:prstGeom>
          <a:noFill/>
        </p:spPr>
      </p:pic>
      <p:pic>
        <p:nvPicPr>
          <p:cNvPr id="27654" name="Picture 6" descr="Театр теней 2 - Театр теней. Я-звезда: картинка, фотография,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509120"/>
            <a:ext cx="3744416" cy="2055041"/>
          </a:xfrm>
          <a:prstGeom prst="rect">
            <a:avLst/>
          </a:prstGeom>
          <a:noFill/>
        </p:spPr>
      </p:pic>
      <p:pic>
        <p:nvPicPr>
          <p:cNvPr id="27656" name="Picture 8" descr="В Краснодаре впервые выступит Pilobolus Dance Theatre - Новости Культуры - Новости Mail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653136"/>
            <a:ext cx="2016224" cy="1605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bg1">
                    <a:lumMod val="85000"/>
                  </a:schemeClr>
                </a:solidFill>
              </a:rPr>
              <a:t>Самый внимательный!</a:t>
            </a:r>
            <a:endParaRPr lang="ru-RU" sz="6000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8680" name="Picture 8" descr="Школа клипарт (PNG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7620000" cy="383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</a:rPr>
              <a:t>Какими источниками света не могли пользоваться древние люди?</a:t>
            </a:r>
            <a:endParaRPr lang="ru-RU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9698" name="Picture 2" descr="Ученые нашли отличия в деторождении неандертальцев и современных люд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256584" cy="4322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</a:rPr>
              <a:t>Назови источники света, которые созданы природой.</a:t>
            </a:r>
            <a:endParaRPr lang="ru-RU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2770" name="Picture 2" descr="Blog 4 dj Dj music, dj mix, dj software, dj equipment house,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518457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Какие источники созданы человеком?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1746" name="Picture 2" descr="PosterOk.com - chemical, постеры, плакаты, печать фото, картина на холсте - Укра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28650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1008" y="2204864"/>
            <a:ext cx="5842992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</a:rPr>
              <a:t>Приведи примеры прозрачных и непрозрачных  предметов.</a:t>
            </a:r>
            <a:endParaRPr lang="ru-RU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0726" name="Picture 6" descr="Выполнение заданий в программе не только развивает логическ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3884328" cy="5937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chemeClr val="bg1">
                    <a:lumMod val="85000"/>
                  </a:schemeClr>
                </a:solidFill>
              </a:rPr>
              <a:t>Вопрос – ответ.</a:t>
            </a:r>
            <a:endParaRPr lang="ru-RU" sz="6000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94ce23579de6ddd968fcfd7d94acfad224feac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276872"/>
            <a:ext cx="557212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solidFill>
                  <a:schemeClr val="bg1">
                    <a:lumMod val="85000"/>
                  </a:schemeClr>
                </a:solidFill>
              </a:rPr>
              <a:t>Молодцы!!!</a:t>
            </a:r>
            <a:endParaRPr lang="ru-RU" sz="7200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3794" name="Picture 2" descr="Smily Face And Trousers Emoji Vector 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5915025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764704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chemeClr val="bg1">
                    <a:lumMod val="85000"/>
                  </a:schemeClr>
                </a:solidFill>
              </a:rPr>
              <a:t>Вам письмо.</a:t>
            </a:r>
            <a:endParaRPr lang="ru-RU" sz="6000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4340" name="Picture 4" descr="Появилась машина по производству конвертов - Новости Кирова и Кировской области с фото и видео, интервь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348880"/>
            <a:ext cx="6064912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3-tub-ru.yandex.net/i?id=7caee9ba7d450d460fab6b6dde6111bd-1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1438275" cy="1428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07296" y="764704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Внимание!</a:t>
            </a:r>
            <a:endParaRPr lang="ru-RU" sz="60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276872"/>
            <a:ext cx="66967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Топливо легко загорается. </a:t>
            </a:r>
          </a:p>
          <a:p>
            <a:r>
              <a:rPr lang="ru-RU" sz="3200" dirty="0" smtClean="0"/>
              <a:t>        Опасно оставлять открытыми краны от горелок газовых плит. Это может привести к взрыву из-за утечки газа. При появлении запаха газа нужно звонить по телефону  </a:t>
            </a:r>
            <a:r>
              <a:rPr lang="ru-RU" sz="4800" dirty="0" smtClean="0">
                <a:solidFill>
                  <a:srgbClr val="FF0000"/>
                </a:solidFill>
              </a:rPr>
              <a:t>04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Солнышко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048375" cy="581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764704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chemeClr val="bg1">
                    <a:lumMod val="85000"/>
                  </a:schemeClr>
                </a:solidFill>
              </a:rPr>
              <a:t>Вам письмо.</a:t>
            </a:r>
            <a:endParaRPr lang="ru-RU" sz="6000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4340" name="Picture 4" descr="Появилась машина по производству конвертов - Новости Кирова и Кировской области с фото и видео, интервь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348880"/>
            <a:ext cx="6064912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3-tub-ru.yandex.net/i?id=7caee9ba7d450d460fab6b6dde6111bd-1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1438275" cy="1428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07296" y="764704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Внимание!</a:t>
            </a:r>
            <a:endParaRPr lang="ru-RU" sz="60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276872"/>
            <a:ext cx="6696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Опасно включать в одну розетку много электрических приборов. Это может привести к пожару.</a:t>
            </a:r>
          </a:p>
          <a:p>
            <a:r>
              <a:rPr lang="ru-RU" sz="3200" dirty="0" smtClean="0"/>
              <a:t>        Пользуясь электроприбором, следи, чтобы на него не попадала вода. Ты можешь получить удар током.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ортфолио фрилансера Ксения Сойко ks7s1. Векторная графика - Смайл &quot;класс&quot;. Фриланс, удаленная работа на FL.r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48680"/>
            <a:ext cx="3528389" cy="35283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581128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chemeClr val="bg1">
                    <a:lumMod val="85000"/>
                  </a:schemeClr>
                </a:solidFill>
              </a:rPr>
              <a:t>Молодцы! Справились!</a:t>
            </a:r>
            <a:endParaRPr lang="ru-RU" sz="60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124</Words>
  <Application>Microsoft Office PowerPoint</Application>
  <PresentationFormat>Экран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Самый внимательный!</vt:lpstr>
      <vt:lpstr>Какими источниками света не могли пользоваться древние люди?</vt:lpstr>
      <vt:lpstr>Назови источники света, которые созданы природой.</vt:lpstr>
      <vt:lpstr>Какие источники созданы человеком?</vt:lpstr>
      <vt:lpstr>Приведи примеры прозрачных и непрозрачных  предметов.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23</cp:revision>
  <dcterms:created xsi:type="dcterms:W3CDTF">2015-01-22T00:12:31Z</dcterms:created>
  <dcterms:modified xsi:type="dcterms:W3CDTF">2015-11-29T14:54:26Z</dcterms:modified>
</cp:coreProperties>
</file>