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5" r:id="rId5"/>
    <p:sldId id="263" r:id="rId6"/>
    <p:sldId id="262" r:id="rId7"/>
    <p:sldId id="261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/>
          <a:lstStyle/>
          <a:p>
            <a:r>
              <a:rPr lang="ru-RU" b="1" dirty="0" smtClean="0"/>
              <a:t>Проверка д</a:t>
            </a:r>
            <a:r>
              <a:rPr lang="en-US" b="1" dirty="0" smtClean="0"/>
              <a:t>/</a:t>
            </a:r>
            <a:r>
              <a:rPr lang="ru-RU" b="1" dirty="0" smtClean="0"/>
              <a:t>з !</a:t>
            </a:r>
            <a:r>
              <a:rPr lang="ru-RU" b="1" dirty="0" smtClean="0">
                <a:sym typeface="Wingdings" pitchFamily="2" charset="2"/>
              </a:rPr>
              <a:t> </a:t>
            </a:r>
            <a:endParaRPr lang="ru-RU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534"/>
            <a:ext cx="2925763" cy="333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20887"/>
            <a:ext cx="1875978" cy="2819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51520" y="5286888"/>
            <a:ext cx="86764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д</a:t>
            </a:r>
            <a:r>
              <a:rPr lang="en-US" dirty="0" smtClean="0"/>
              <a:t>/</a:t>
            </a:r>
            <a:r>
              <a:rPr lang="ru-RU" dirty="0" smtClean="0"/>
              <a:t>з  уч. С. 37  Пр. </a:t>
            </a:r>
            <a:r>
              <a:rPr lang="ru-RU" dirty="0" err="1" smtClean="0"/>
              <a:t>р.т</a:t>
            </a:r>
            <a:r>
              <a:rPr lang="ru-RU" dirty="0" smtClean="0"/>
              <a:t>. С. 14 з.26, 27.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4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58145"/>
              </p:ext>
            </p:extLst>
          </p:nvPr>
        </p:nvGraphicFramePr>
        <p:xfrm>
          <a:off x="395536" y="289186"/>
          <a:ext cx="8352928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292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31840" y="289186"/>
            <a:ext cx="2620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24 с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бря.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Кла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ная работа.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27238" y="36541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u="sng" dirty="0" smtClean="0"/>
              <a:t>Тема: </a:t>
            </a:r>
            <a:r>
              <a:rPr lang="ru-RU" sz="3200" b="1" i="1" dirty="0" smtClean="0"/>
              <a:t>Связь слов в п</a:t>
            </a:r>
            <a:r>
              <a:rPr lang="en-US" sz="3200" b="1" i="1" dirty="0" smtClean="0"/>
              <a:t>/</a:t>
            </a:r>
            <a:r>
              <a:rPr lang="ru-RU" sz="3200" b="1" i="1" dirty="0" smtClean="0"/>
              <a:t>ж.</a:t>
            </a:r>
            <a:endParaRPr lang="ru-RU" sz="3200" b="1" i="1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423081" y="45950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Цели: *формировать умение устанавливать связь слов в п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ru-RU" dirty="0" smtClean="0">
                <a:solidFill>
                  <a:schemeClr val="tx1"/>
                </a:solidFill>
              </a:rPr>
              <a:t>ж;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*закрепить умение </a:t>
            </a:r>
            <a:r>
              <a:rPr lang="ru-RU" dirty="0" err="1" smtClean="0">
                <a:solidFill>
                  <a:schemeClr val="tx1"/>
                </a:solidFill>
              </a:rPr>
              <a:t>наход</a:t>
            </a:r>
            <a:r>
              <a:rPr lang="ru-RU" dirty="0" smtClean="0">
                <a:solidFill>
                  <a:schemeClr val="tx1"/>
                </a:solidFill>
              </a:rPr>
              <a:t>…..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76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u="sng" dirty="0" smtClean="0"/>
              <a:t>Тема: </a:t>
            </a:r>
            <a:r>
              <a:rPr lang="ru-RU" b="1" i="1" dirty="0" smtClean="0"/>
              <a:t>Связь слов в п</a:t>
            </a:r>
            <a:r>
              <a:rPr lang="en-US" b="1" i="1" dirty="0" smtClean="0"/>
              <a:t>/</a:t>
            </a:r>
            <a:r>
              <a:rPr lang="ru-RU" b="1" i="1" dirty="0" smtClean="0"/>
              <a:t>ж.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Цели: *формировать умение устанавливать связь слов в п</a:t>
            </a:r>
            <a:r>
              <a:rPr lang="en-US" dirty="0" smtClean="0"/>
              <a:t>/</a:t>
            </a:r>
            <a:r>
              <a:rPr lang="ru-RU" dirty="0" smtClean="0"/>
              <a:t>ж;</a:t>
            </a:r>
          </a:p>
          <a:p>
            <a:pPr marL="0" indent="0">
              <a:buNone/>
            </a:pPr>
            <a:r>
              <a:rPr lang="ru-RU" dirty="0" smtClean="0"/>
              <a:t>*закрепить умение </a:t>
            </a:r>
            <a:r>
              <a:rPr lang="ru-RU" dirty="0" err="1" smtClean="0"/>
              <a:t>наход</a:t>
            </a:r>
            <a:r>
              <a:rPr lang="ru-RU" dirty="0" smtClean="0"/>
              <a:t>…..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0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598" y="30082"/>
            <a:ext cx="9275598" cy="68295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75656" y="2420887"/>
            <a:ext cx="216024" cy="3035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98014" y="1988840"/>
            <a:ext cx="108012" cy="302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20272" y="2422149"/>
            <a:ext cx="108012" cy="302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97814" y="3861048"/>
            <a:ext cx="108012" cy="302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57854" y="3828372"/>
            <a:ext cx="108012" cy="302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67644" y="6237312"/>
            <a:ext cx="108012" cy="302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52195" y="5970852"/>
            <a:ext cx="108012" cy="302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912260" y="4293096"/>
            <a:ext cx="108012" cy="302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668344" y="6388450"/>
            <a:ext cx="108012" cy="302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7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90469"/>
            <a:ext cx="23955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Администратор\Desktop\скачанные файлы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23431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скачанные файлы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6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дминистратор\Desktop\images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05064"/>
            <a:ext cx="291465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Администратор\Desktop\images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148" y="-5680"/>
            <a:ext cx="35433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Администратор\Desktop\images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49" y="3319427"/>
            <a:ext cx="4210248" cy="315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Администратор\Desktop\картинки посадка готовность\images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446424"/>
            <a:ext cx="3240360" cy="306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52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613" y="1629639"/>
            <a:ext cx="8229600" cy="1143000"/>
          </a:xfrm>
        </p:spPr>
        <p:txBody>
          <a:bodyPr/>
          <a:lstStyle/>
          <a:p>
            <a:pPr algn="l"/>
            <a:r>
              <a:rPr lang="ru-RU" dirty="0" err="1" smtClean="0"/>
              <a:t>См.р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Users\Администратор\Desktop\скачанные файлы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34" y="5309832"/>
            <a:ext cx="2016224" cy="13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дминистратор\Desktop\images (4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84"/>
          <a:stretch/>
        </p:blipFill>
        <p:spPr bwMode="auto">
          <a:xfrm>
            <a:off x="328477" y="4797152"/>
            <a:ext cx="1897288" cy="1713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2613" y="2627958"/>
            <a:ext cx="39604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1в.</a:t>
            </a:r>
          </a:p>
          <a:p>
            <a:r>
              <a:rPr lang="ru-RU" sz="2800" b="1" i="1" dirty="0" smtClean="0"/>
              <a:t>Над цветами жужжат пчёлы.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.</a:t>
            </a:r>
          </a:p>
          <a:p>
            <a:endParaRPr lang="ru-RU" sz="2800" b="1" i="1" dirty="0" smtClean="0"/>
          </a:p>
          <a:p>
            <a:endParaRPr lang="ru-RU" sz="28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2772639"/>
            <a:ext cx="51845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prstClr val="black"/>
                </a:solidFill>
              </a:rPr>
              <a:t>2в. </a:t>
            </a:r>
            <a:endParaRPr lang="ru-RU" sz="2800" b="1" i="1" dirty="0" smtClean="0">
              <a:solidFill>
                <a:prstClr val="black"/>
              </a:solidFill>
            </a:endParaRPr>
          </a:p>
          <a:p>
            <a:r>
              <a:rPr lang="ru-RU" sz="2800" b="1" i="1" dirty="0" smtClean="0">
                <a:solidFill>
                  <a:prstClr val="black"/>
                </a:solidFill>
              </a:rPr>
              <a:t>В </a:t>
            </a:r>
            <a:r>
              <a:rPr lang="ru-RU" sz="2800" b="1" i="1" dirty="0">
                <a:solidFill>
                  <a:prstClr val="black"/>
                </a:solidFill>
              </a:rPr>
              <a:t>траве стрекочут </a:t>
            </a:r>
            <a:r>
              <a:rPr lang="ru-RU" sz="2800" b="1" i="1" dirty="0" err="1" smtClean="0">
                <a:solidFill>
                  <a:prstClr val="black"/>
                </a:solidFill>
              </a:rPr>
              <a:t>куз-нечики</a:t>
            </a:r>
            <a:r>
              <a:rPr lang="ru-RU" sz="2800" b="1" i="1" dirty="0" smtClean="0">
                <a:solidFill>
                  <a:prstClr val="black"/>
                </a:solidFill>
              </a:rPr>
              <a:t>.</a:t>
            </a:r>
            <a:endParaRPr lang="ru-RU" sz="28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392002" y="4172578"/>
            <a:ext cx="394467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Задание</a:t>
            </a:r>
          </a:p>
          <a:p>
            <a:r>
              <a:rPr lang="ru-RU" sz="2000" b="1" dirty="0" smtClean="0"/>
              <a:t>Подчеркнуть главные члены п</a:t>
            </a:r>
            <a:r>
              <a:rPr lang="en-US" sz="2000" b="1" dirty="0" smtClean="0"/>
              <a:t>/</a:t>
            </a:r>
            <a:r>
              <a:rPr lang="ru-RU" sz="2000" b="1" dirty="0" smtClean="0"/>
              <a:t>ж;</a:t>
            </a:r>
          </a:p>
          <a:p>
            <a:r>
              <a:rPr lang="ru-RU" sz="2000" b="1" dirty="0" smtClean="0"/>
              <a:t>Установить связь слов в п</a:t>
            </a:r>
            <a:r>
              <a:rPr lang="en-US" sz="2000" b="1" dirty="0" smtClean="0"/>
              <a:t>/</a:t>
            </a:r>
            <a:r>
              <a:rPr lang="ru-RU" sz="2000" b="1" dirty="0" smtClean="0"/>
              <a:t>ж.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5564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Тема: </a:t>
            </a:r>
            <a:r>
              <a:rPr lang="ru-RU" b="1" i="1" dirty="0" smtClean="0"/>
              <a:t>Главные члены предложения.</a:t>
            </a:r>
            <a:br>
              <a:rPr lang="ru-RU" b="1" i="1" dirty="0" smtClean="0"/>
            </a:br>
            <a:r>
              <a:rPr lang="ru-RU" b="1" i="1" dirty="0" smtClean="0"/>
              <a:t>Подлежащее и сказуемое.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Цели: *</a:t>
            </a:r>
            <a:r>
              <a:rPr lang="ru-RU" dirty="0" smtClean="0"/>
              <a:t>повторили….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dirty="0" smtClean="0"/>
              <a:t>формировали </a:t>
            </a:r>
            <a:r>
              <a:rPr lang="ru-RU" dirty="0" smtClean="0"/>
              <a:t>умение </a:t>
            </a:r>
            <a:r>
              <a:rPr lang="ru-RU" dirty="0" err="1" smtClean="0"/>
              <a:t>разл</a:t>
            </a:r>
            <a:r>
              <a:rPr lang="ru-RU" dirty="0" smtClean="0"/>
              <a:t>….</a:t>
            </a:r>
          </a:p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dirty="0" smtClean="0"/>
              <a:t>закрепили </a:t>
            </a:r>
            <a:r>
              <a:rPr lang="ru-RU" dirty="0" smtClean="0"/>
              <a:t>умение </a:t>
            </a:r>
            <a:r>
              <a:rPr lang="ru-RU" dirty="0" err="1" smtClean="0"/>
              <a:t>наход</a:t>
            </a:r>
            <a:r>
              <a:rPr lang="ru-RU" dirty="0" smtClean="0"/>
              <a:t>…..</a:t>
            </a:r>
          </a:p>
          <a:p>
            <a:pPr marL="0" indent="0">
              <a:buNone/>
            </a:pPr>
            <a:r>
              <a:rPr lang="ru-RU" dirty="0" smtClean="0"/>
              <a:t>* </a:t>
            </a:r>
            <a:r>
              <a:rPr lang="ru-RU" dirty="0" smtClean="0"/>
              <a:t>закрепляли </a:t>
            </a:r>
            <a:r>
              <a:rPr lang="ru-RU" dirty="0" smtClean="0"/>
              <a:t>умение устанавливать связь….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676456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д</a:t>
            </a:r>
            <a:r>
              <a:rPr lang="en-US" dirty="0" smtClean="0"/>
              <a:t>/</a:t>
            </a:r>
            <a:r>
              <a:rPr lang="ru-RU" dirty="0" smtClean="0"/>
              <a:t>з  уч. С. 37  Пр. </a:t>
            </a:r>
            <a:r>
              <a:rPr lang="ru-RU" dirty="0" err="1" smtClean="0"/>
              <a:t>р.т</a:t>
            </a:r>
            <a:r>
              <a:rPr lang="ru-RU" dirty="0" smtClean="0"/>
              <a:t>. С. 14 з.26, 27. </a:t>
            </a:r>
            <a:endParaRPr lang="ru-RU" dirty="0"/>
          </a:p>
        </p:txBody>
      </p:sp>
      <p:pic>
        <p:nvPicPr>
          <p:cNvPr id="1026" name="Picture 2" descr="C:\Users\Администратор\Desktop\Анюточка\GIF\Школьники\student_happy_with_te_a_hc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22" y="2780928"/>
            <a:ext cx="26765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9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290</TotalTime>
  <Words>164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Проверка д/з ! </vt:lpstr>
      <vt:lpstr>Презентация PowerPoint</vt:lpstr>
      <vt:lpstr>Тема: Связь слов в п/ж.</vt:lpstr>
      <vt:lpstr>Презентация PowerPoint</vt:lpstr>
      <vt:lpstr>Презентация PowerPoint</vt:lpstr>
      <vt:lpstr>См.р.</vt:lpstr>
      <vt:lpstr>Тема: Главные члены предложения. Подлежащее и сказуемое.</vt:lpstr>
      <vt:lpstr>д/з  уч. С. 37  Пр. р.т. С. 14 з.26, 27.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18</cp:revision>
  <dcterms:created xsi:type="dcterms:W3CDTF">2015-09-20T08:13:43Z</dcterms:created>
  <dcterms:modified xsi:type="dcterms:W3CDTF">2015-11-28T21:05:50Z</dcterms:modified>
</cp:coreProperties>
</file>