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64" r:id="rId3"/>
    <p:sldId id="277" r:id="rId4"/>
    <p:sldId id="265" r:id="rId5"/>
    <p:sldId id="268" r:id="rId6"/>
    <p:sldId id="269" r:id="rId7"/>
    <p:sldId id="279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Одаренные дети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Художественная одаренность.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412776"/>
            <a:ext cx="6584678" cy="467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2014 г. Городской 17 фестиваль детского и юношеского творчества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« Одаренные дети – будущее России» по направлению художественная самодеятельность в номинации вокал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\desktop\фото на выпусной\a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466782"/>
            <a:ext cx="7188290" cy="53912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188640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2015 год  18 фестиваль детского и юношеского творчества « Одаренные дети – будущее России» по направлению художественная самодеятельность в номинации вокал -1место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ver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D:\user\desktop\для портфолио\фото живое слово\IMG_0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6624736" cy="61926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11239" y="188640"/>
            <a:ext cx="4264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Живое слово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980728"/>
            <a:ext cx="7644341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0"/>
            <a:ext cx="45336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место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кубок « Пасха Красная»</a:t>
            </a:r>
            <a:endParaRPr lang="ru-RU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548680"/>
            <a:ext cx="6048672" cy="503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7" y="188640"/>
            <a:ext cx="6785695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D:\user\desktop\для портфолио\в школу  Шкурнова\IMG_16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412776"/>
            <a:ext cx="6552728" cy="49145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2967" y="404664"/>
            <a:ext cx="5330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Мы уже звезды!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</TotalTime>
  <Words>70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Одаренные дети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2015-11-23T11:47:47Z</dcterms:created>
  <dcterms:modified xsi:type="dcterms:W3CDTF">2015-11-23T13:27:21Z</dcterms:modified>
</cp:coreProperties>
</file>