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240793" y="5498547"/>
            <a:ext cx="86764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д</a:t>
            </a:r>
            <a:r>
              <a:rPr lang="en-US" dirty="0" smtClean="0"/>
              <a:t>/</a:t>
            </a:r>
            <a:r>
              <a:rPr lang="ru-RU" dirty="0" smtClean="0"/>
              <a:t>з  уч. С. 34-32 </a:t>
            </a:r>
            <a:r>
              <a:rPr lang="ru-RU" dirty="0" err="1" smtClean="0"/>
              <a:t>Пр</a:t>
            </a:r>
            <a:r>
              <a:rPr lang="ru-RU" dirty="0" smtClean="0"/>
              <a:t>, р. т. С. 12 з. 22, 23.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9087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Проверка д</a:t>
            </a:r>
            <a:r>
              <a:rPr lang="en-US" b="1" smtClean="0"/>
              <a:t>/</a:t>
            </a:r>
            <a:r>
              <a:rPr lang="ru-RU" b="1" smtClean="0"/>
              <a:t>з !</a:t>
            </a:r>
            <a:r>
              <a:rPr lang="ru-RU" b="1" smtClean="0">
                <a:sym typeface="Wingdings" pitchFamily="2" charset="2"/>
              </a:rPr>
              <a:t> </a:t>
            </a:r>
            <a:endParaRPr lang="ru-RU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63210"/>
            <a:ext cx="2925763" cy="333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20887"/>
            <a:ext cx="1875978" cy="281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291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22 с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бр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я.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Кла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сс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ная работа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362315"/>
            <a:ext cx="19053" cy="133369"/>
          </a:xfrm>
          <a:prstGeom prst="rect">
            <a:avLst/>
          </a:prstGeom>
        </p:spPr>
      </p:pic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47946"/>
            <a:ext cx="1600423" cy="10193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3327739"/>
            <a:ext cx="32696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/>
              <a:t>Дует ветер. </a:t>
            </a:r>
          </a:p>
          <a:p>
            <a:endParaRPr lang="ru-RU" sz="2800" b="1" i="1" dirty="0"/>
          </a:p>
          <a:p>
            <a:r>
              <a:rPr lang="ru-RU" sz="2800" b="1" i="1" dirty="0" smtClean="0"/>
              <a:t>Кружатся  листья.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45223" y="3313627"/>
            <a:ext cx="470725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solidFill>
                  <a:prstClr val="black"/>
                </a:solidFill>
              </a:rPr>
              <a:t>Дует сильно ветер</a:t>
            </a:r>
            <a:r>
              <a:rPr lang="ru-RU" sz="2800" b="1" i="1" dirty="0" smtClean="0">
                <a:solidFill>
                  <a:prstClr val="black"/>
                </a:solidFill>
              </a:rPr>
              <a:t>.</a:t>
            </a:r>
            <a:r>
              <a:rPr lang="ru-RU" sz="2800" b="1" i="1" dirty="0"/>
              <a:t> </a:t>
            </a:r>
            <a:endParaRPr lang="ru-RU" sz="2800" b="1" i="1" dirty="0" smtClean="0"/>
          </a:p>
          <a:p>
            <a:endParaRPr lang="ru-RU" sz="2800" b="1" i="1" dirty="0" smtClean="0"/>
          </a:p>
          <a:p>
            <a:r>
              <a:rPr lang="ru-RU" sz="2800" b="1" i="1" dirty="0" smtClean="0"/>
              <a:t>Кружатся </a:t>
            </a:r>
            <a:r>
              <a:rPr lang="ru-RU" sz="2800" b="1" i="1" dirty="0"/>
              <a:t>золотые листья.</a:t>
            </a:r>
          </a:p>
          <a:p>
            <a:pPr lvl="0"/>
            <a:endParaRPr lang="ru-RU" sz="2800" b="1" i="1" dirty="0">
              <a:solidFill>
                <a:prstClr val="black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52936" y="3861048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6972" y="3861048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36971" y="4013448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95736" y="4686445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10857" y="4712734"/>
            <a:ext cx="15571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7544" y="4869160"/>
            <a:ext cx="160042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444208" y="3749168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139952" y="3804765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139952" y="4013448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574991" y="4686445"/>
            <a:ext cx="113078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27288" y="4686445"/>
            <a:ext cx="1756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27288" y="4869160"/>
            <a:ext cx="17568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8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Распространенные и нераспространенные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</p:spPr>
        <p:txBody>
          <a:bodyPr/>
          <a:lstStyle/>
          <a:p>
            <a:r>
              <a:rPr lang="ru-RU" dirty="0" smtClean="0"/>
              <a:t>Цели: *узнаем…</a:t>
            </a:r>
          </a:p>
          <a:p>
            <a:r>
              <a:rPr lang="ru-RU" dirty="0"/>
              <a:t>н</a:t>
            </a:r>
            <a:r>
              <a:rPr lang="ru-RU" dirty="0" smtClean="0"/>
              <a:t>аучимся различать…</a:t>
            </a:r>
          </a:p>
          <a:p>
            <a:r>
              <a:rPr lang="ru-RU" dirty="0"/>
              <a:t>п</a:t>
            </a:r>
            <a:r>
              <a:rPr lang="ru-RU" dirty="0" smtClean="0"/>
              <a:t>родолжим развивать умение находить в предложении грамматическую основу..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61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 </a:t>
            </a:r>
            <a:r>
              <a:rPr lang="ru-RU" dirty="0" smtClean="0">
                <a:sym typeface="Wingdings" pitchFamily="2" charset="2"/>
              </a:rPr>
              <a:t>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b="1" dirty="0" smtClean="0"/>
              <a:t>Дети       мама    кот    ветер    ученик     снежинки    Катя   дождь   друзья.</a:t>
            </a:r>
          </a:p>
        </p:txBody>
      </p:sp>
    </p:spTree>
    <p:extLst>
      <p:ext uri="{BB962C8B-B14F-4D97-AF65-F5344CB8AC3E}">
        <p14:creationId xmlns:p14="http://schemas.microsoft.com/office/powerpoint/2010/main" val="35635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Распространенные и нераспространенные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864" y="1639341"/>
            <a:ext cx="8229600" cy="4525963"/>
          </a:xfrm>
        </p:spPr>
        <p:txBody>
          <a:bodyPr/>
          <a:lstStyle/>
          <a:p>
            <a:r>
              <a:rPr lang="ru-RU" dirty="0" smtClean="0"/>
              <a:t>Цели: *узнаем…</a:t>
            </a:r>
          </a:p>
          <a:p>
            <a:r>
              <a:rPr lang="ru-RU" dirty="0"/>
              <a:t>н</a:t>
            </a:r>
            <a:r>
              <a:rPr lang="ru-RU" dirty="0" smtClean="0"/>
              <a:t>аучимся различать…</a:t>
            </a:r>
          </a:p>
          <a:p>
            <a:r>
              <a:rPr lang="ru-RU" dirty="0"/>
              <a:t>п</a:t>
            </a:r>
            <a:r>
              <a:rPr lang="ru-RU" dirty="0" smtClean="0"/>
              <a:t>родолжим развивать умение находить в предложении грамматическую основу..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94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.   Уч. С.35 Пр., с. </a:t>
            </a:r>
            <a:r>
              <a:rPr lang="ru-RU" smtClean="0"/>
              <a:t>36 з.42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06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22 сентября. Классная работа.</vt:lpstr>
      <vt:lpstr>Тема: Распространенные и нераспространенные предложения.</vt:lpstr>
      <vt:lpstr>Работа в парах </vt:lpstr>
      <vt:lpstr>Тема: Распространенные и нераспространенные предложения.</vt:lpstr>
      <vt:lpstr>Д.з.   Уч. С.35 Пр., с. 36 з.42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Администратор</cp:lastModifiedBy>
  <cp:revision>5</cp:revision>
  <dcterms:created xsi:type="dcterms:W3CDTF">2015-09-20T09:35:18Z</dcterms:created>
  <dcterms:modified xsi:type="dcterms:W3CDTF">2015-09-21T12:34:01Z</dcterms:modified>
</cp:coreProperties>
</file>