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60" r:id="rId4"/>
    <p:sldId id="259" r:id="rId5"/>
    <p:sldId id="261" r:id="rId6"/>
    <p:sldId id="310" r:id="rId7"/>
    <p:sldId id="308" r:id="rId8"/>
    <p:sldId id="268" r:id="rId9"/>
    <p:sldId id="262" r:id="rId10"/>
    <p:sldId id="266" r:id="rId11"/>
    <p:sldId id="263" r:id="rId12"/>
    <p:sldId id="309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17D"/>
    <a:srgbClr val="680000"/>
    <a:srgbClr val="3333CC"/>
    <a:srgbClr val="FF3300"/>
    <a:srgbClr val="007600"/>
    <a:srgbClr val="2E8A5C"/>
    <a:srgbClr val="3AB0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50" d="100"/>
          <a:sy n="50" d="100"/>
        </p:scale>
        <p:origin x="-81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876D4-C6D4-49F8-8655-4B59469848E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D37F1-9BB8-4F7F-9D61-7AD65C46F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D37F1-9BB8-4F7F-9D61-7AD65C46FB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D37F1-9BB8-4F7F-9D61-7AD65C46FB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D37F1-9BB8-4F7F-9D61-7AD65C46FB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1921C-6A4F-4669-93D5-41D83892D6D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B993-4FFB-4E5D-926F-FE911B7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2;&#1083;&#1077;&#1096;\2%20&#1082;&#1083;&#1072;&#1089;&#1089;\1%20&#1089;&#1077;&#1085;&#1090;&#1103;&#1073;&#1088;&#1103;\1%20&#1089;&#1077;&#1085;&#1090;&#1103;&#1073;&#1088;&#1103;\&#1084;&#1091;&#1079;&#1099;&#1082;&#1072;\&#1085;&#1072;%20&#1085;&#1072;&#1095;&#1072;&#1083;&#1086;%20&#1083;&#1091;&#1095;&#1096;&#1072;&#1103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2;&#1083;&#1077;&#1096;\2%20&#1082;&#1083;&#1072;&#1089;&#1089;\1%20&#1089;&#1077;&#1085;&#1090;&#1103;&#1073;&#1088;&#1103;\1%20&#1089;&#1077;&#1085;&#1090;&#1103;&#1073;&#1088;&#1103;\&#1084;&#1091;&#1079;&#1099;&#1082;&#1072;\Muzyka_dlya_veselogo_nastroeniya_-_veselaya_muzyka_muzofon.com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2;&#1083;&#1077;&#1096;\2%20&#1082;&#1083;&#1072;&#1089;&#1089;\1%20&#1089;&#1077;&#1085;&#1090;&#1103;&#1073;&#1088;&#1103;\1%20&#1089;&#1077;&#1085;&#1090;&#1103;&#1073;&#1088;&#1103;\1%20&#1089;&#1077;&#1085;&#1090;&#1103;&#1073;&#1088;&#1103;%202-&#1042;%202015&#1075;%20-%20&#1082;&#1086;&#1087;&#1080;&#1103;\1%20&#1089;&#1077;&#1085;&#1090;&#1103;&#1073;&#1088;&#1103;%20(mp3cut.net)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2;&#1083;&#1077;&#1096;\2%20&#1082;&#1083;&#1072;&#1089;&#1089;\1%20&#1089;&#1077;&#1085;&#1090;&#1103;&#1073;&#1088;&#1103;\1%20&#1089;&#1077;&#1085;&#1090;&#1103;&#1073;&#1088;&#1103;\1%20&#1089;&#1077;&#1085;&#1090;&#1103;&#1073;&#1088;&#1103;%202-&#1042;%202015&#1075;%20-%20&#1082;&#1086;&#1087;&#1080;&#1103;\Saksofon_-_Melodiya_dlya_konkursov_(iPlayer.fm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2;&#1083;&#1077;&#1096;\2%20&#1082;&#1083;&#1072;&#1089;&#1089;\1%20&#1089;&#1077;&#1085;&#1090;&#1103;&#1073;&#1088;&#1103;\1%20&#1089;&#1077;&#1085;&#1090;&#1103;&#1073;&#1088;&#1103;\&#1084;&#1091;&#1079;&#1099;&#1082;&#1072;\Muzyka_dlya_igr_-_Veselaya_muzyka_muzofon.com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2;&#1083;&#1077;&#1096;\2%20&#1082;&#1083;&#1072;&#1089;&#1089;\1%20&#1089;&#1077;&#1085;&#1090;&#1103;&#1073;&#1088;&#1103;\1%20&#1089;&#1077;&#1085;&#1090;&#1103;&#1073;&#1088;&#1103;\&#1084;&#1091;&#1079;&#1099;&#1082;&#1072;\1%20&#1089;&#1077;&#1085;&#1090;&#1103;&#1073;&#1088;&#1103;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5.png"/><Relationship Id="rId10" Type="http://schemas.openxmlformats.org/officeDocument/2006/relationships/image" Target="../media/image18.jpeg"/><Relationship Id="rId4" Type="http://schemas.openxmlformats.org/officeDocument/2006/relationships/image" Target="../media/image11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2;&#1083;&#1077;&#1096;\2%20&#1082;&#1083;&#1072;&#1089;&#1089;\1%20&#1089;&#1077;&#1085;&#1090;&#1103;&#1073;&#1088;&#1103;\1%20&#1089;&#1077;&#1085;&#1090;&#1103;&#1073;&#1088;&#1103;\&#1084;&#1091;&#1079;&#1099;&#1082;&#1072;\Muzyka_dlya_konkursov_-_Veselaya_muzyka_muzofon.com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2;&#1083;&#1077;&#1096;\2%20&#1082;&#1083;&#1072;&#1089;&#1089;\1%20&#1089;&#1077;&#1085;&#1090;&#1103;&#1073;&#1088;&#1103;\1%20&#1089;&#1077;&#1085;&#1090;&#1103;&#1073;&#1088;&#1103;\1%20&#1089;&#1077;&#1085;&#1090;&#1103;&#1073;&#1088;&#1103;%202-&#1042;%202015&#1075;%20-%20&#1082;&#1086;&#1087;&#1080;&#1103;\Saksofon_-_Melodiya_dlya_konkursov_(iPlayer.fm)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92;&#1083;&#1077;&#1096;\2%20&#1082;&#1083;&#1072;&#1089;&#1089;\1%20&#1089;&#1077;&#1085;&#1090;&#1103;&#1073;&#1088;&#1103;\1%20&#1089;&#1077;&#1085;&#1090;&#1103;&#1073;&#1088;&#1103;\&#1084;&#1091;&#1079;&#1099;&#1082;&#1072;\Muzyka_dlya_konkursov_-_veselaya_klounskaya_DLYa_LYuBOGO_muzofon.com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93000"/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908720"/>
            <a:ext cx="9144000" cy="62150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150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E8A5C"/>
                </a:solidFill>
                <a:latin typeface="Nautilus Pompilius" pitchFamily="50" charset="-52"/>
              </a:rPr>
              <a:t>nachalo4ka.ru</a:t>
            </a:r>
            <a:endParaRPr lang="ru-RU" dirty="0">
              <a:solidFill>
                <a:srgbClr val="2E8A5C"/>
              </a:solidFill>
              <a:latin typeface="Nautilus Pompilius" pitchFamily="50" charset="-52"/>
            </a:endParaRPr>
          </a:p>
        </p:txBody>
      </p:sp>
      <p:pic>
        <p:nvPicPr>
          <p:cNvPr id="7" name="Рисунок 6" descr="0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51720" y="2564904"/>
            <a:ext cx="4852015" cy="1371487"/>
          </a:xfrm>
          <a:prstGeom prst="rect">
            <a:avLst/>
          </a:prstGeom>
        </p:spPr>
      </p:pic>
      <p:pic>
        <p:nvPicPr>
          <p:cNvPr id="10" name="Рисунок 9" descr="0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7544" y="0"/>
            <a:ext cx="8149679" cy="1371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059832" y="3789040"/>
            <a:ext cx="3991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Monotype Corsiva" pitchFamily="66" charset="0"/>
              </a:rPr>
              <a:t>2015г.</a:t>
            </a:r>
            <a:endParaRPr lang="ru-RU" sz="9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на начало лучш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7236296" y="19888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999606"/>
            <a:ext cx="9144000" cy="2858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imag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572877">
            <a:off x="2306482" y="-159129"/>
            <a:ext cx="4703313" cy="6623067"/>
          </a:xfrm>
          <a:prstGeom prst="rect">
            <a:avLst/>
          </a:prstGeom>
        </p:spPr>
      </p:pic>
      <p:pic>
        <p:nvPicPr>
          <p:cNvPr id="4" name="Muzyka_dlya_veselogo_nastroeniya_-_veselaya_muzyk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211960" y="17728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286252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3429000"/>
            <a:ext cx="5976664" cy="295232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dirty="0" smtClean="0"/>
              <a:t>    </a:t>
            </a:r>
            <a:endParaRPr lang="ru-RU" b="1" dirty="0" smtClean="0">
              <a:ln w="57150">
                <a:solidFill>
                  <a:srgbClr val="002060"/>
                </a:solidFill>
              </a:ln>
              <a:solidFill>
                <a:srgbClr val="007600"/>
              </a:solidFill>
              <a:latin typeface="a_OldTyperTitulNrOtl" pitchFamily="18" charset="-52"/>
            </a:endParaRPr>
          </a:p>
          <a:p>
            <a:endParaRPr lang="ru-RU" b="1" dirty="0">
              <a:ln w="57150">
                <a:solidFill>
                  <a:srgbClr val="002060"/>
                </a:solidFill>
              </a:ln>
              <a:solidFill>
                <a:srgbClr val="007600"/>
              </a:solidFill>
              <a:latin typeface="a_OldTyperTitulNrOtl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519264" y="1844824"/>
            <a:ext cx="6624736" cy="132343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3333CC"/>
                </a:solidFill>
                <a:latin typeface="BandyCyr" pitchFamily="2" charset="0"/>
              </a:rPr>
              <a:t>Наоборот</a:t>
            </a:r>
            <a:endParaRPr lang="ru-RU" sz="8000" b="1" dirty="0">
              <a:solidFill>
                <a:srgbClr val="3333CC"/>
              </a:solidFill>
              <a:latin typeface="BandyCy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e6706d-a390-4237-9884-636721666c6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5032" y="-243408"/>
            <a:ext cx="9289032" cy="3377829"/>
          </a:xfrm>
          <a:prstGeom prst="rect">
            <a:avLst/>
          </a:prstGeom>
        </p:spPr>
      </p:pic>
      <p:pic>
        <p:nvPicPr>
          <p:cNvPr id="3" name="Рисунок 2" descr="0_8e95c_f625c375_or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2420888"/>
            <a:ext cx="9144000" cy="3469660"/>
          </a:xfrm>
          <a:prstGeom prst="rect">
            <a:avLst/>
          </a:prstGeom>
        </p:spPr>
      </p:pic>
      <p:pic>
        <p:nvPicPr>
          <p:cNvPr id="4" name="Рисунок 3" descr="476549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468560" y="0"/>
            <a:ext cx="10470229" cy="6858000"/>
          </a:xfrm>
          <a:prstGeom prst="rect">
            <a:avLst/>
          </a:prstGeom>
        </p:spPr>
      </p:pic>
      <p:pic>
        <p:nvPicPr>
          <p:cNvPr id="8" name="1 сентября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286252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0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67744" y="0"/>
            <a:ext cx="6876256" cy="167016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23728" y="1484784"/>
            <a:ext cx="702027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РАЗВЛЕКАТЕЛЬНО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 ПРОГРАММА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0" dirty="0" smtClean="0">
                <a:solidFill>
                  <a:srgbClr val="21017D"/>
                </a:solidFill>
                <a:latin typeface="Monotype Corsiva" pitchFamily="66" charset="0"/>
                <a:cs typeface="Times New Roman" pitchFamily="18" charset="0"/>
              </a:rPr>
              <a:t>«Мы - второклассники!»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286252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3429000"/>
            <a:ext cx="5976664" cy="295232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dirty="0" smtClean="0"/>
              <a:t>    </a:t>
            </a:r>
            <a:endParaRPr lang="ru-RU" b="1" dirty="0" smtClean="0">
              <a:ln w="57150">
                <a:solidFill>
                  <a:srgbClr val="002060"/>
                </a:solidFill>
              </a:ln>
              <a:solidFill>
                <a:srgbClr val="007600"/>
              </a:solidFill>
              <a:latin typeface="a_OldTyperTitulNrOtl" pitchFamily="18" charset="-52"/>
            </a:endParaRPr>
          </a:p>
          <a:p>
            <a:endParaRPr lang="ru-RU" b="1" dirty="0">
              <a:ln w="57150">
                <a:solidFill>
                  <a:srgbClr val="002060"/>
                </a:solidFill>
              </a:ln>
              <a:solidFill>
                <a:srgbClr val="007600"/>
              </a:solidFill>
              <a:latin typeface="a_OldTyperTitulNrOtl" pitchFamily="18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260648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a_OldTyperTitulNrOtl" pitchFamily="18" charset="-52"/>
              </a:rPr>
              <a:t> Игра</a:t>
            </a:r>
            <a:endParaRPr lang="ru-RU" sz="9600" b="1" dirty="0">
              <a:solidFill>
                <a:srgbClr val="C00000"/>
              </a:solidFill>
              <a:latin typeface="a_OldTyperTitulNrOtl" pitchFamily="18" charset="-52"/>
            </a:endParaRPr>
          </a:p>
        </p:txBody>
      </p:sp>
      <p:pic>
        <p:nvPicPr>
          <p:cNvPr id="8" name="Рисунок 7" descr="5407836f0087aa3f552061c261c125d0d9765110202547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05050" y="1772816"/>
            <a:ext cx="6838950" cy="4464496"/>
          </a:xfrm>
          <a:prstGeom prst="rect">
            <a:avLst/>
          </a:prstGeom>
        </p:spPr>
      </p:pic>
      <p:pic>
        <p:nvPicPr>
          <p:cNvPr id="9" name="Рисунок 8" descr="69492488_4755169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omplimen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-171400"/>
            <a:ext cx="8064896" cy="4517680"/>
          </a:xfrm>
          <a:prstGeom prst="rect">
            <a:avLst/>
          </a:prstGeom>
        </p:spPr>
      </p:pic>
      <p:pic>
        <p:nvPicPr>
          <p:cNvPr id="2" name="Рисунок 1" descr="002-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999606"/>
            <a:ext cx="9144000" cy="2858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581128"/>
            <a:ext cx="61206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0" dirty="0" smtClean="0">
                <a:solidFill>
                  <a:schemeClr val="bg1"/>
                </a:solidFill>
                <a:latin typeface="Monotype Corsiva" pitchFamily="66" charset="0"/>
              </a:rPr>
              <a:t>Маша - Милая</a:t>
            </a:r>
            <a:endParaRPr lang="ru-RU" sz="75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Saksofon_-_Melodiya_dlya_konkurs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59633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86252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3429000"/>
            <a:ext cx="5976664" cy="295232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dirty="0" smtClean="0"/>
              <a:t>    </a:t>
            </a:r>
            <a:endParaRPr lang="ru-RU" b="1" dirty="0" smtClean="0">
              <a:ln w="57150">
                <a:solidFill>
                  <a:srgbClr val="002060"/>
                </a:solidFill>
              </a:ln>
              <a:solidFill>
                <a:srgbClr val="007600"/>
              </a:solidFill>
              <a:latin typeface="a_OldTyperTitulNrOtl" pitchFamily="18" charset="-52"/>
            </a:endParaRPr>
          </a:p>
          <a:p>
            <a:endParaRPr lang="ru-RU" b="1" dirty="0">
              <a:ln w="57150">
                <a:solidFill>
                  <a:srgbClr val="002060"/>
                </a:solidFill>
              </a:ln>
              <a:solidFill>
                <a:srgbClr val="007600"/>
              </a:solidFill>
              <a:latin typeface="a_OldTyperTitulNrOtl" pitchFamily="18" charset="-52"/>
            </a:endParaRPr>
          </a:p>
        </p:txBody>
      </p:sp>
      <p:pic>
        <p:nvPicPr>
          <p:cNvPr id="10" name="Рисунок 9" descr="1e5bc8eefc3d1a1ad89f667bd985186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4445" y="0"/>
            <a:ext cx="5009555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244293">
            <a:off x="-302289" y="1587125"/>
            <a:ext cx="6044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 е </a:t>
            </a:r>
            <a:r>
              <a:rPr lang="ru-RU" sz="8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 е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Muzyka_dlya_igr_-_Veselaya_muzyk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39552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5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-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999606"/>
            <a:ext cx="9144000" cy="2858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1 сентяб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596336" y="6165304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725144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Monotype Corsiva" pitchFamily="66" charset="0"/>
              </a:rPr>
              <a:t>«Угадай – </a:t>
            </a:r>
            <a:r>
              <a:rPr lang="ru-RU" sz="8000" b="1" dirty="0" err="1" smtClean="0">
                <a:solidFill>
                  <a:schemeClr val="bg1"/>
                </a:solidFill>
                <a:latin typeface="Monotype Corsiva" pitchFamily="66" charset="0"/>
              </a:rPr>
              <a:t>ка</a:t>
            </a:r>
            <a:r>
              <a:rPr lang="ru-RU" sz="8000" b="1" dirty="0" smtClean="0">
                <a:solidFill>
                  <a:schemeClr val="bg1"/>
                </a:solidFill>
                <a:latin typeface="Monotype Corsiva" pitchFamily="66" charset="0"/>
              </a:rPr>
              <a:t>»</a:t>
            </a:r>
            <a:endParaRPr lang="ru-RU" sz="8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карт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87624" y="-243408"/>
            <a:ext cx="6570921" cy="33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852936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Карта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кисточка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3568" y="-243408"/>
            <a:ext cx="7640670" cy="29249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784" y="285293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Кисточка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краски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" y="-459432"/>
            <a:ext cx="9459577" cy="28083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27784" y="285293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Краски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линейка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0"/>
            <a:ext cx="9091622" cy="20882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27784" y="285293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Линейка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обложка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0" y="0"/>
            <a:ext cx="8892480" cy="29039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39752" y="285293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Обложка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ручка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67544" y="-603448"/>
            <a:ext cx="8028384" cy="36095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43808" y="2852936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Ручка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9" grpId="1"/>
      <p:bldP spid="12" grpId="0"/>
      <p:bldP spid="12" grpId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86252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3429000"/>
            <a:ext cx="5976664" cy="295232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dirty="0" smtClean="0"/>
              <a:t>    </a:t>
            </a:r>
            <a:endParaRPr lang="ru-RU" b="1" dirty="0" smtClean="0">
              <a:ln w="57150">
                <a:solidFill>
                  <a:srgbClr val="002060"/>
                </a:solidFill>
              </a:ln>
              <a:solidFill>
                <a:srgbClr val="007600"/>
              </a:solidFill>
              <a:latin typeface="a_OldTyperTitulNrOtl" pitchFamily="18" charset="-52"/>
            </a:endParaRPr>
          </a:p>
          <a:p>
            <a:endParaRPr lang="ru-RU" b="1" dirty="0">
              <a:ln w="57150">
                <a:solidFill>
                  <a:srgbClr val="002060"/>
                </a:solidFill>
              </a:ln>
              <a:solidFill>
                <a:srgbClr val="007600"/>
              </a:solidFill>
              <a:latin typeface="a_OldTyperTitulNrOtl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88640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Юный Собиратель</a:t>
            </a:r>
            <a:endParaRPr lang="ru-RU" sz="80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www.phoebs.ro2_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2492896"/>
            <a:ext cx="4365104" cy="4365104"/>
          </a:xfrm>
          <a:prstGeom prst="rect">
            <a:avLst/>
          </a:prstGeom>
        </p:spPr>
      </p:pic>
      <p:pic>
        <p:nvPicPr>
          <p:cNvPr id="11" name="Muzyka_dlya_konkursov_-_Veselaya_muzyk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11560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999606"/>
            <a:ext cx="9144000" cy="2858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upplies 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9592" y="188640"/>
            <a:ext cx="7255559" cy="3816424"/>
          </a:xfrm>
          <a:prstGeom prst="rect">
            <a:avLst/>
          </a:prstGeom>
        </p:spPr>
      </p:pic>
      <p:pic>
        <p:nvPicPr>
          <p:cNvPr id="6" name="Saksofon_-_Melodiya_dlya_konkurs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86252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3429000"/>
            <a:ext cx="5976664" cy="295232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dirty="0" smtClean="0"/>
              <a:t>    </a:t>
            </a:r>
            <a:endParaRPr lang="ru-RU" b="1" dirty="0" smtClean="0">
              <a:ln w="57150">
                <a:solidFill>
                  <a:srgbClr val="002060"/>
                </a:solidFill>
              </a:ln>
              <a:solidFill>
                <a:srgbClr val="007600"/>
              </a:solidFill>
              <a:latin typeface="a_OldTyperTitulNrOtl" pitchFamily="18" charset="-52"/>
            </a:endParaRPr>
          </a:p>
          <a:p>
            <a:endParaRPr lang="ru-RU" b="1" dirty="0">
              <a:ln w="57150">
                <a:solidFill>
                  <a:srgbClr val="002060"/>
                </a:solidFill>
              </a:ln>
              <a:solidFill>
                <a:srgbClr val="007600"/>
              </a:solidFill>
              <a:latin typeface="a_OldTyperTitulNrOtl" pitchFamily="18" charset="-52"/>
            </a:endParaRPr>
          </a:p>
        </p:txBody>
      </p:sp>
      <p:pic>
        <p:nvPicPr>
          <p:cNvPr id="5" name="Рисунок 4" descr="13620510983095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12365" y="476672"/>
            <a:ext cx="6831635" cy="4869160"/>
          </a:xfrm>
          <a:prstGeom prst="rect">
            <a:avLst/>
          </a:prstGeom>
        </p:spPr>
      </p:pic>
      <p:pic>
        <p:nvPicPr>
          <p:cNvPr id="6" name="Muzyka_dlya_konkursov_-_veselaya_klounskaya_DLYa_LYuBOGO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11560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5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46841255efc9a46ae678d16d01537f749481e6b"/>
</p:tagLst>
</file>

<file path=ppt/theme/theme1.xml><?xml version="1.0" encoding="utf-8"?>
<a:theme xmlns:a="http://schemas.openxmlformats.org/drawingml/2006/main" name="1сентября-День знаний-Здравствуй, школа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1сентября-День знаний-Здравствуй, школа!</Template>
  <TotalTime>299</TotalTime>
  <Words>45</Words>
  <Application>Microsoft Office PowerPoint</Application>
  <PresentationFormat>Экран (4:3)</PresentationFormat>
  <Paragraphs>26</Paragraphs>
  <Slides>12</Slides>
  <Notes>3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1сентября-День знаний-Здравствуй, школа!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для школьной презентации</dc:subject>
  <dc:creator>Тамара</dc:creator>
  <cp:keywords>шаблон для школьной презентации, 1 сенятбря+шаблон для презентации, шаблон для празбника День знаний</cp:keywords>
  <cp:lastModifiedBy>Тамара</cp:lastModifiedBy>
  <cp:revision>37</cp:revision>
  <dcterms:created xsi:type="dcterms:W3CDTF">2015-08-16T05:18:53Z</dcterms:created>
  <dcterms:modified xsi:type="dcterms:W3CDTF">2015-11-23T14:39:48Z</dcterms:modified>
</cp:coreProperties>
</file>