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8" r:id="rId9"/>
    <p:sldId id="266" r:id="rId10"/>
    <p:sldId id="267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5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714356"/>
            <a:ext cx="821537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chemeClr val="hlink"/>
              </a:buClr>
              <a:buSzPct val="120000"/>
              <a:buFont typeface="Wingdings 2"/>
              <a:buNone/>
              <a:defRPr/>
            </a:pPr>
            <a:endParaRPr lang="ru-RU" sz="4000" b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  <a:p>
            <a:pPr algn="ctr">
              <a:buClr>
                <a:schemeClr val="hlink"/>
              </a:buClr>
              <a:buSzPct val="120000"/>
              <a:buFont typeface="Wingdings 2"/>
              <a:buNone/>
              <a:defRPr/>
            </a:pPr>
            <a:r>
              <a:rPr lang="ru-RU" sz="48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Красота в простом…</a:t>
            </a:r>
          </a:p>
          <a:p>
            <a:pPr algn="ctr">
              <a:buClr>
                <a:schemeClr val="hlink"/>
              </a:buClr>
              <a:buSzPct val="120000"/>
              <a:buFont typeface="Wingdings 2"/>
              <a:buNone/>
              <a:defRPr/>
            </a:pPr>
            <a:endParaRPr lang="ru-RU" sz="4800" b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  <a:p>
            <a:pPr algn="ctr">
              <a:buClr>
                <a:schemeClr val="hlink"/>
              </a:buClr>
              <a:buSzPct val="120000"/>
              <a:buFont typeface="Wingdings 2"/>
              <a:buNone/>
              <a:defRPr/>
            </a:pPr>
            <a:r>
              <a:rPr lang="ru-RU" sz="48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Чередование звуков в корнях слов</a:t>
            </a:r>
          </a:p>
          <a:p>
            <a:pPr algn="ctr">
              <a:buClr>
                <a:schemeClr val="hlink"/>
              </a:buClr>
              <a:buSzPct val="120000"/>
              <a:buFont typeface="Wingdings 2"/>
              <a:buNone/>
              <a:defRPr/>
            </a:pPr>
            <a:endParaRPr lang="ru-RU" sz="4000" b="1" kern="0" dirty="0" smtClean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  <a:p>
            <a:pPr algn="ctr">
              <a:buClr>
                <a:schemeClr val="hlink"/>
              </a:buClr>
              <a:buSzPct val="120000"/>
              <a:buFont typeface="Wingdings 2"/>
              <a:buNone/>
              <a:defRPr/>
            </a:pPr>
            <a:endParaRPr lang="ru-RU" sz="4000" b="1" kern="0" dirty="0" smtClean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кебана. Обсуждение на LiveInternet - Российский Сервис Онлайн-Дневников"/>
          <p:cNvPicPr/>
          <p:nvPr/>
        </p:nvPicPr>
        <p:blipFill>
          <a:blip r:embed="rId2"/>
          <a:srcRect l="8418" r="3794" b="9235"/>
          <a:stretch>
            <a:fillRect/>
          </a:stretch>
        </p:blipFill>
        <p:spPr bwMode="auto">
          <a:xfrm>
            <a:off x="357158" y="3000372"/>
            <a:ext cx="4714908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GARdeamUS: ИКЕБАНА"/>
          <p:cNvPicPr/>
          <p:nvPr/>
        </p:nvPicPr>
        <p:blipFill>
          <a:blip r:embed="rId3"/>
          <a:srcRect t="8041" r="22887"/>
          <a:stretch>
            <a:fillRect/>
          </a:stretch>
        </p:blipFill>
        <p:spPr bwMode="auto">
          <a:xfrm>
            <a:off x="4929190" y="214290"/>
            <a:ext cx="4029782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Чаепитие по-японски Туристические направления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8501121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1472" y="571480"/>
            <a:ext cx="8072494" cy="551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небе такая луна,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Словно (……………..) д…р…во спилено под корень.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(…………………) Б…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леется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свежий (………………..)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сле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…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00042"/>
            <a:ext cx="807249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800" b="1" i="1" dirty="0" smtClean="0"/>
              <a:t>Раса сверкает на </a:t>
            </a:r>
            <a:r>
              <a:rPr lang="ru-RU" sz="4800" b="1" i="1" dirty="0" err="1" smtClean="0"/>
              <a:t>трове</a:t>
            </a:r>
            <a:r>
              <a:rPr lang="ru-RU" sz="4800" b="1" i="1" dirty="0" smtClean="0"/>
              <a:t>. </a:t>
            </a:r>
            <a:r>
              <a:rPr lang="ru-RU" sz="4800" b="1" i="1" dirty="0" err="1" smtClean="0"/>
              <a:t>Блистят</a:t>
            </a:r>
            <a:r>
              <a:rPr lang="ru-RU" sz="4800" b="1" i="1" dirty="0" smtClean="0"/>
              <a:t> </a:t>
            </a:r>
            <a:r>
              <a:rPr lang="ru-RU" sz="4800" b="1" i="1" dirty="0" err="1" smtClean="0"/>
              <a:t>глаткие</a:t>
            </a:r>
            <a:r>
              <a:rPr lang="ru-RU" sz="4800" b="1" i="1" dirty="0" smtClean="0"/>
              <a:t> </a:t>
            </a:r>
            <a:r>
              <a:rPr lang="ru-RU" sz="4800" b="1" i="1" dirty="0" err="1" smtClean="0"/>
              <a:t>маладые</a:t>
            </a:r>
            <a:r>
              <a:rPr lang="ru-RU" sz="4800" b="1" i="1" dirty="0" smtClean="0"/>
              <a:t> </a:t>
            </a:r>
            <a:r>
              <a:rPr lang="ru-RU" sz="4800" b="1" i="1" dirty="0" err="1" smtClean="0"/>
              <a:t>листя</a:t>
            </a:r>
            <a:r>
              <a:rPr lang="ru-RU" sz="4800" b="1" i="1" dirty="0" smtClean="0"/>
              <a:t> </a:t>
            </a:r>
            <a:r>
              <a:rPr lang="ru-RU" sz="4800" b="1" i="1" dirty="0" err="1" smtClean="0"/>
              <a:t>бирезы</a:t>
            </a:r>
            <a:r>
              <a:rPr lang="ru-RU" sz="4800" b="1" i="1" dirty="0" smtClean="0"/>
              <a:t>. </a:t>
            </a:r>
            <a:endParaRPr lang="ru-RU" sz="48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. Организационный момент урока, рефлексия - 1 мин На экране: Проверка настроя детей на урок. Приём &quot;Смайлики&quot;"/>
          <p:cNvPicPr/>
          <p:nvPr/>
        </p:nvPicPr>
        <p:blipFill>
          <a:blip r:embed="rId2"/>
          <a:srcRect l="2489" t="48036" r="2543" b="8214"/>
          <a:stretch>
            <a:fillRect/>
          </a:stretch>
        </p:blipFill>
        <p:spPr bwMode="auto">
          <a:xfrm>
            <a:off x="500034" y="1928802"/>
            <a:ext cx="821537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Домашнее задание</a:t>
            </a:r>
            <a:endParaRPr lang="ru-RU" b="1" dirty="0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714348" y="2000240"/>
            <a:ext cx="771530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Придумать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хокку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 следующие слова: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АРБУЗ</a:t>
            </a:r>
            <a:b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БЕРЕГ</a:t>
            </a:r>
            <a:b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ПЛАТОК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solidFill>
                <a:srgbClr val="333333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Учебник с….. № …..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643050"/>
            <a:ext cx="74295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b="1" dirty="0" smtClean="0">
                <a:latin typeface="Georgia" pitchFamily="18" charset="0"/>
              </a:rPr>
              <a:t>БАГА</a:t>
            </a:r>
            <a:r>
              <a:rPr lang="ru-RU" sz="9600" b="1" dirty="0" smtClean="0">
                <a:solidFill>
                  <a:srgbClr val="27E21E"/>
                </a:solidFill>
                <a:latin typeface="Georgia" pitchFamily="18" charset="0"/>
              </a:rPr>
              <a:t>Ж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14414" y="928670"/>
            <a:ext cx="707236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стихотворение</a:t>
            </a:r>
            <a:endParaRPr kumimoji="0" lang="ru-RU" sz="7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барсук</a:t>
            </a:r>
            <a:endParaRPr kumimoji="0" lang="ru-RU" sz="7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lang="ru-RU" sz="7200" b="1" dirty="0" smtClean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оэт</a:t>
            </a:r>
            <a:endParaRPr lang="ru-RU" sz="7200" b="1" dirty="0" smtClean="0">
              <a:solidFill>
                <a:srgbClr val="333333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страна</a:t>
            </a: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357166"/>
            <a:ext cx="81439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/>
              <a:t>БАРСУ…   </a:t>
            </a:r>
          </a:p>
          <a:p>
            <a:pPr algn="ctr"/>
            <a:r>
              <a:rPr lang="ru-RU" sz="6000" b="1" dirty="0" smtClean="0"/>
              <a:t> ПОЭ …   </a:t>
            </a:r>
          </a:p>
          <a:p>
            <a:pPr algn="ctr"/>
            <a:r>
              <a:rPr lang="ru-RU" sz="6000" b="1" dirty="0" smtClean="0"/>
              <a:t>СТР…НА </a:t>
            </a:r>
          </a:p>
          <a:p>
            <a:pPr algn="ctr"/>
            <a:r>
              <a:rPr lang="ru-RU" sz="6000" b="1" dirty="0" smtClean="0"/>
              <a:t> АДРЕ …  </a:t>
            </a:r>
          </a:p>
          <a:p>
            <a:pPr algn="ctr"/>
            <a:r>
              <a:rPr lang="ru-RU" sz="6000" b="1" dirty="0" smtClean="0"/>
              <a:t>НАРО…  </a:t>
            </a:r>
          </a:p>
          <a:p>
            <a:pPr algn="ctr"/>
            <a:r>
              <a:rPr lang="ru-RU" sz="6000" b="1" dirty="0" smtClean="0"/>
              <a:t>КР … СОТА</a:t>
            </a:r>
            <a:endParaRPr lang="ru-RU" sz="6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042" y="857233"/>
            <a:ext cx="58579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/>
              <a:t>БАРСУ</a:t>
            </a:r>
            <a:r>
              <a:rPr lang="ru-RU" sz="6000" b="1" dirty="0" smtClean="0">
                <a:solidFill>
                  <a:srgbClr val="00B050"/>
                </a:solidFill>
              </a:rPr>
              <a:t>К</a:t>
            </a:r>
            <a:r>
              <a:rPr lang="ru-RU" sz="6000" b="1" dirty="0" smtClean="0"/>
              <a:t>  </a:t>
            </a:r>
          </a:p>
          <a:p>
            <a:pPr algn="ctr"/>
            <a:r>
              <a:rPr lang="ru-RU" sz="6000" b="1" dirty="0" smtClean="0"/>
              <a:t>  ПОЭ</a:t>
            </a:r>
            <a:r>
              <a:rPr lang="ru-RU" sz="6000" b="1" dirty="0" smtClean="0">
                <a:solidFill>
                  <a:srgbClr val="00B050"/>
                </a:solidFill>
              </a:rPr>
              <a:t>Т</a:t>
            </a:r>
            <a:r>
              <a:rPr lang="ru-RU" sz="6000" b="1" dirty="0" smtClean="0"/>
              <a:t>  </a:t>
            </a:r>
          </a:p>
          <a:p>
            <a:pPr algn="ctr"/>
            <a:r>
              <a:rPr lang="ru-RU" sz="6000" b="1" dirty="0" smtClean="0"/>
              <a:t> СТР</a:t>
            </a:r>
            <a:r>
              <a:rPr lang="ru-RU" sz="6000" b="1" dirty="0" smtClean="0">
                <a:solidFill>
                  <a:srgbClr val="00B050"/>
                </a:solidFill>
              </a:rPr>
              <a:t>А</a:t>
            </a:r>
            <a:r>
              <a:rPr lang="ru-RU" sz="6000" b="1" dirty="0" smtClean="0"/>
              <a:t>НА </a:t>
            </a:r>
          </a:p>
          <a:p>
            <a:pPr algn="ctr"/>
            <a:r>
              <a:rPr lang="ru-RU" sz="6000" b="1" dirty="0" smtClean="0"/>
              <a:t> АДРЕ</a:t>
            </a:r>
            <a:r>
              <a:rPr lang="ru-RU" sz="6000" b="1" dirty="0" smtClean="0">
                <a:solidFill>
                  <a:srgbClr val="00B050"/>
                </a:solidFill>
              </a:rPr>
              <a:t>С</a:t>
            </a:r>
            <a:r>
              <a:rPr lang="ru-RU" sz="6000" b="1" dirty="0" smtClean="0"/>
              <a:t>  </a:t>
            </a:r>
          </a:p>
          <a:p>
            <a:pPr algn="ctr"/>
            <a:r>
              <a:rPr lang="ru-RU" sz="6000" b="1" dirty="0" smtClean="0"/>
              <a:t>НАРО</a:t>
            </a:r>
            <a:r>
              <a:rPr lang="ru-RU" sz="6000" b="1" dirty="0" smtClean="0">
                <a:solidFill>
                  <a:srgbClr val="00B050"/>
                </a:solidFill>
              </a:rPr>
              <a:t>Д</a:t>
            </a:r>
            <a:r>
              <a:rPr lang="ru-RU" sz="6000" b="1" dirty="0" smtClean="0"/>
              <a:t> </a:t>
            </a:r>
          </a:p>
          <a:p>
            <a:pPr algn="ctr"/>
            <a:r>
              <a:rPr lang="ru-RU" sz="6000" b="1" dirty="0" smtClean="0"/>
              <a:t> КР</a:t>
            </a:r>
            <a:r>
              <a:rPr lang="ru-RU" sz="6000" b="1" dirty="0" smtClean="0">
                <a:solidFill>
                  <a:srgbClr val="00B050"/>
                </a:solidFill>
              </a:rPr>
              <a:t>А</a:t>
            </a:r>
            <a:r>
              <a:rPr lang="ru-RU" sz="6000" b="1" dirty="0" smtClean="0"/>
              <a:t>СОТА</a:t>
            </a:r>
            <a:endParaRPr lang="ru-RU" sz="6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686800" cy="521497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 </a:t>
            </a:r>
            <a:r>
              <a:rPr lang="ru-RU" sz="2800" b="1" dirty="0" smtClean="0"/>
              <a:t>Правильно вставил </a:t>
            </a:r>
            <a:r>
              <a:rPr lang="ru-RU" sz="2800" b="1" dirty="0" smtClean="0"/>
              <a:t>(а)</a:t>
            </a:r>
            <a:r>
              <a:rPr lang="ru-RU" sz="2800" b="1" dirty="0" smtClean="0"/>
              <a:t> </a:t>
            </a:r>
            <a:r>
              <a:rPr lang="ru-RU" sz="2800" b="1" dirty="0" smtClean="0"/>
              <a:t>6 орфограмм</a:t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 </a:t>
            </a:r>
            <a:r>
              <a:rPr lang="ru-RU" sz="2800" b="1" dirty="0" smtClean="0"/>
              <a:t>Правильно вставил (а) 4-5 </a:t>
            </a:r>
            <a:r>
              <a:rPr lang="ru-RU" sz="2800" b="1" dirty="0" smtClean="0"/>
              <a:t>орфограмм </a:t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 Правильно вставил (а) 3 </a:t>
            </a:r>
            <a:r>
              <a:rPr lang="ru-RU" sz="2800" b="1" dirty="0" smtClean="0"/>
              <a:t>орфограммы</a:t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 Правильно вставил (а) менее </a:t>
            </a:r>
            <a:r>
              <a:rPr lang="ru-RU" sz="2800" b="1" dirty="0" smtClean="0"/>
              <a:t>3 орфограмм</a:t>
            </a:r>
            <a:endParaRPr lang="ru-RU" sz="2800" b="1" dirty="0"/>
          </a:p>
        </p:txBody>
      </p:sp>
      <p:sp>
        <p:nvSpPr>
          <p:cNvPr id="3" name="Блок-схема: узел 2"/>
          <p:cNvSpPr/>
          <p:nvPr/>
        </p:nvSpPr>
        <p:spPr>
          <a:xfrm>
            <a:off x="285720" y="1428736"/>
            <a:ext cx="457200" cy="457200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Блок-схема: узел 3"/>
          <p:cNvSpPr/>
          <p:nvPr/>
        </p:nvSpPr>
        <p:spPr>
          <a:xfrm>
            <a:off x="285720" y="2285992"/>
            <a:ext cx="457200" cy="4572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узел 6"/>
          <p:cNvSpPr/>
          <p:nvPr/>
        </p:nvSpPr>
        <p:spPr>
          <a:xfrm>
            <a:off x="357158" y="3143248"/>
            <a:ext cx="457200" cy="4572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узел 7"/>
          <p:cNvSpPr/>
          <p:nvPr/>
        </p:nvSpPr>
        <p:spPr>
          <a:xfrm>
            <a:off x="357158" y="4000504"/>
            <a:ext cx="457200" cy="457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&quot;Туры мира&quot; - Япония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428736"/>
            <a:ext cx="8286808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00034" y="285728"/>
            <a:ext cx="81439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Япония – удивительная страна. Вся она расположена на островах. Наверное, поэтому у японцев необыкновенное, трепетное отношение к природе. </a:t>
            </a:r>
            <a:endParaRPr lang="ru-RU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есок - символ воды в японском саду камней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8286808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Обои на kards.qip.ru - Поиск - Ветка сакуры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8501122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46</TotalTime>
  <Words>94</Words>
  <PresentationFormat>Экран (4:3)</PresentationFormat>
  <Paragraphs>33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Трек</vt:lpstr>
      <vt:lpstr>Слайд 1</vt:lpstr>
      <vt:lpstr>Слайд 2</vt:lpstr>
      <vt:lpstr>Слайд 3</vt:lpstr>
      <vt:lpstr>Слайд 4</vt:lpstr>
      <vt:lpstr>Слайд 5</vt:lpstr>
      <vt:lpstr> Правильно вставил (а) 6 орфограмм   Правильно вставил (а) 4-5 орфограмм    Правильно вставил (а) 3 орфограммы   Правильно вставил (а) менее 3 орфограмм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Света</dc:creator>
  <cp:lastModifiedBy>Света</cp:lastModifiedBy>
  <cp:revision>8</cp:revision>
  <dcterms:created xsi:type="dcterms:W3CDTF">2014-11-17T14:33:33Z</dcterms:created>
  <dcterms:modified xsi:type="dcterms:W3CDTF">2015-01-11T16:59:42Z</dcterms:modified>
</cp:coreProperties>
</file>