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7" r:id="rId2"/>
    <p:sldId id="308" r:id="rId3"/>
    <p:sldId id="257" r:id="rId4"/>
    <p:sldId id="258" r:id="rId5"/>
    <p:sldId id="259" r:id="rId6"/>
    <p:sldId id="301" r:id="rId7"/>
    <p:sldId id="273" r:id="rId8"/>
    <p:sldId id="283" r:id="rId9"/>
    <p:sldId id="284" r:id="rId10"/>
    <p:sldId id="262" r:id="rId11"/>
    <p:sldId id="298" r:id="rId12"/>
    <p:sldId id="260" r:id="rId13"/>
    <p:sldId id="261" r:id="rId14"/>
    <p:sldId id="309" r:id="rId15"/>
    <p:sldId id="290" r:id="rId16"/>
    <p:sldId id="30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6600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40" autoAdjust="0"/>
  </p:normalViewPr>
  <p:slideViewPr>
    <p:cSldViewPr>
      <p:cViewPr>
        <p:scale>
          <a:sx n="50" d="100"/>
          <a:sy n="50" d="100"/>
        </p:scale>
        <p:origin x="-196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C05A-B731-41A4-B086-177F9BDD4D1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F0AA6-6412-43AB-91B0-652148AA7A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33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F0AA6-6412-43AB-91B0-652148AA7A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F18FA8-4675-4150-A066-6DAF4EF77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0717-D7A6-4865-95AF-848E837EC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31B7C-12FA-486A-8A87-7B043D22B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350C628-44BE-4A86-B93E-C45AC3447B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852F2D-3D60-453A-852F-F87A87838D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193F12-3563-4FB8-9A9A-CF8F8541F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2B795E-EFB4-4F2C-B1F1-22A5E5646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D93082-CBA0-48EB-96FA-C9C64F173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08F09B-3A23-40F2-9B0C-51A490D9F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B0BA5D3-CF56-4830-975A-F6F45B156E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7040158F-CCD4-40CB-8552-D6EFE3D87D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0BE1D6-8D55-4549-A9A8-8E59529CC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gimn_rf_t1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1.uralpress.ru/show_image_photoset.php?id=232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44022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Россия  - наша Родина. 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16832"/>
            <a:ext cx="849373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2071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Государственными символами страны являются:</a:t>
            </a: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922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10244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39608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20713"/>
            <a:ext cx="31686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835150" y="4292600"/>
            <a:ext cx="50419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Гимн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  <p:pic>
        <p:nvPicPr>
          <p:cNvPr id="5" name="gimn_rf_t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60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50971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Вывод: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Вы – дети России – вы надежда и будущее нашей страны.</a:t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Еврей и тувинец, бурят и </a:t>
            </a:r>
            <a:r>
              <a:rPr lang="ru-RU" sz="2000" i="1" dirty="0" err="1" smtClean="0">
                <a:solidFill>
                  <a:schemeClr val="tx2">
                    <a:lumMod val="25000"/>
                  </a:schemeClr>
                </a:solidFill>
              </a:rPr>
              <a:t>удмурд</a:t>
            </a: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,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Русский, татарин, башкир и якут.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Разных народов большая семья,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и этим гордиться должны мы друзья.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Россией зовётся общий наш дом,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пусть будет уютно каждому в нём.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Любые трудности мы осилим</a:t>
            </a:r>
            <a:b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</a:rPr>
              <a:t> и только в единстве сила России.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0179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rus_dmb_fiz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53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5123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03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6147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13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r>
              <a:rPr lang="ru-RU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7171" name="Picture 5" descr="moscow_0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5888"/>
            <a:ext cx="6769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5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9472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Игра  «Собери пословицы»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Для Родины своей		      рад своей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воронушке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Родина – мать,		      соловей без песни.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 чужой сторонушке	      ни сил, ни жизни не жалей.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Человек без Родины - 	     чужая сторона – мачеха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Всякому мила		                  своя сторона.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187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10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2355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33796" name="Picture 7" descr="ist1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st1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03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3481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pict0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703</TotalTime>
  <Words>318</Words>
  <Application>Microsoft Office PowerPoint</Application>
  <PresentationFormat>Экран (4:3)</PresentationFormat>
  <Paragraphs>69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Россия  - наша Родина. </vt:lpstr>
      <vt:lpstr>Слайд 2</vt:lpstr>
      <vt:lpstr>Слайд 3</vt:lpstr>
      <vt:lpstr>Слайд 4</vt:lpstr>
      <vt:lpstr>Слайд 5</vt:lpstr>
      <vt:lpstr>                              Игра  «Собери пословицы»   Для Родины своей        рад своей  воронушке.  Родина – мать,        соловей без песни. На чужой сторонушке       ни сил, ни жизни не жалей. Человек без Родины -       чужая сторона – мачеха.  Всякому мила                    своя сторона.</vt:lpstr>
      <vt:lpstr>Слайд 7</vt:lpstr>
      <vt:lpstr>Слайд 8</vt:lpstr>
      <vt:lpstr>Слайд 9</vt:lpstr>
      <vt:lpstr>Слайд 10</vt:lpstr>
      <vt:lpstr>Государственными символами страны являются:</vt:lpstr>
      <vt:lpstr>Слайд 12</vt:lpstr>
      <vt:lpstr>Слайд 13</vt:lpstr>
      <vt:lpstr>Слайд 14</vt:lpstr>
      <vt:lpstr>Слайд 15</vt:lpstr>
      <vt:lpstr>Вывод: 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 Вы – дети России – вы надежда и будущее нашей страны.  Еврей и тувинец, бурят и удмурд, Русский, татарин, башкир и якут. Разных народов большая семья, и этим гордиться должны мы друзья.  Россией зовётся общий наш дом, пусть будет уютно каждому в нём. Любые трудности мы осилим  и только в единстве сила России. 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ЕЛИЗАВЕТА</cp:lastModifiedBy>
  <cp:revision>78</cp:revision>
  <dcterms:created xsi:type="dcterms:W3CDTF">2008-02-07T16:31:21Z</dcterms:created>
  <dcterms:modified xsi:type="dcterms:W3CDTF">2015-11-23T15:55:07Z</dcterms:modified>
</cp:coreProperties>
</file>