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B9E8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6F1B3-B0D1-4D76-9350-476E2236275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5A693-B92C-4DA4-810B-1DE88FD3F7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63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вопросе выделено слово, с которого следует начать ответ на вопрос.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5A693-B92C-4DA4-810B-1DE88FD3F70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1EBB-516B-4172-8A5F-2983D5C08B2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19BA1-5E72-4D73-903D-D10B86F30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t18.privet.ru/lr/0a2d097dd9b76c78d16e0a916619ed50" TargetMode="External"/><Relationship Id="rId7" Type="http://schemas.openxmlformats.org/officeDocument/2006/relationships/hyperlink" Target="http://alh39.ru/?p=2799" TargetMode="External"/><Relationship Id="rId2" Type="http://schemas.openxmlformats.org/officeDocument/2006/relationships/hyperlink" Target="http://img0.liveinternet.ru/images/attach/c/7/94/562/94562982_35__2_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asheopolie.ru/forum/index.php?/topic/179-%D0%B6%D0%B8%D0%B2%D0%BE%D1%82%D0%BD%D1%8B%D0%B9-%D0%BC%D0%B8%D1%80-%D0%BE%D0%BF%D0%BE%D0%BB%D1%8C%D1%8F/page__st__60__p__9524&amp;" TargetMode="External"/><Relationship Id="rId5" Type="http://schemas.openxmlformats.org/officeDocument/2006/relationships/hyperlink" Target="http://www.publicdomainpictures.net/stock-photos.php?hleda=orignaux" TargetMode="External"/><Relationship Id="rId4" Type="http://schemas.openxmlformats.org/officeDocument/2006/relationships/hyperlink" Target="http://foto.mail.ru/mail/vladbaklanov/_mypho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_los_en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42844" y="1786441"/>
            <a:ext cx="4429156" cy="417144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79350" y="500042"/>
            <a:ext cx="3707228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Изложение</a:t>
            </a:r>
          </a:p>
          <a:p>
            <a:pPr algn="ctr"/>
            <a:r>
              <a:rPr lang="ru-RU" sz="8000" b="1" i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Л о с </a:t>
            </a:r>
            <a:r>
              <a:rPr lang="ru-RU" sz="8000" b="1" i="1" cap="all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ь</a:t>
            </a:r>
            <a:endParaRPr lang="ru-RU" sz="8000" b="1" i="1" cap="all" dirty="0" smtClean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 класс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Stock_000005270372Medium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8596" y="214290"/>
            <a:ext cx="3421382" cy="2702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214282" y="2357430"/>
            <a:ext cx="7715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Лось.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Лось – большой лесной зверь. Он ест траву и ветки.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Зимой трава засыпана снегом. Тяжело животным добывать пищу. Лесники подвозят им ветки и соль. Взрослым помогают  школьники.</a:t>
            </a:r>
          </a:p>
        </p:txBody>
      </p:sp>
      <p:pic>
        <p:nvPicPr>
          <p:cNvPr id="3" name="Рисунок 2" descr="resize.ph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42852"/>
            <a:ext cx="3810000" cy="278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57554"/>
            <a:ext cx="3429024" cy="5386090"/>
          </a:xfrm>
          <a:prstGeom prst="rect">
            <a:avLst/>
          </a:prstGeom>
          <a:solidFill>
            <a:srgbClr val="B9E8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Лось.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Лось – большой лесной зверь. Он ест траву и ветки.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Зимой трава засыпана снегом. Тяжело животным добывать пищу. Лесники подвозят им ветки и соль. Взрослым помогают  школьники.</a:t>
            </a:r>
          </a:p>
        </p:txBody>
      </p:sp>
      <p:pic>
        <p:nvPicPr>
          <p:cNvPr id="3" name="Рисунок 2" descr="iStock_000005270372Medium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43438" y="285728"/>
            <a:ext cx="3000396" cy="2369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resize.ph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57166"/>
            <a:ext cx="3131529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857620" y="2500306"/>
            <a:ext cx="50720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питается лось?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Почему лосю трудно зимой?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люди помогают животным?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podkorm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4175100"/>
            <a:ext cx="4024350" cy="268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285984" y="7141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Ответьте на вопросы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4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80724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Лось.</a:t>
            </a:r>
          </a:p>
          <a:p>
            <a:r>
              <a:rPr lang="ru-RU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Лось – б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льшой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зверь. Он ест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ветки.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З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мой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засыпана снегом. 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животным добывать пищу. 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сники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подвозят им ветки и соль. Взрослым помогают  школьники</a:t>
            </a:r>
            <a:r>
              <a:rPr lang="ru-RU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0430" y="8270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8E0000"/>
                </a:solidFill>
              </a:rPr>
              <a:t>о</a:t>
            </a:r>
            <a:endParaRPr lang="ru-RU" sz="3600" b="1" dirty="0">
              <a:solidFill>
                <a:srgbClr val="8E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94" y="8270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8E0000"/>
                </a:solidFill>
              </a:rPr>
              <a:t>е</a:t>
            </a:r>
            <a:endParaRPr lang="ru-RU" sz="3600" b="1" dirty="0">
              <a:solidFill>
                <a:srgbClr val="8E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139852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8E0000"/>
                </a:solidFill>
              </a:rPr>
              <a:t>а</a:t>
            </a:r>
            <a:endParaRPr lang="ru-RU" sz="3600" b="1" dirty="0">
              <a:solidFill>
                <a:srgbClr val="8E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966641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8E0000"/>
                </a:solidFill>
              </a:rPr>
              <a:t>и</a:t>
            </a:r>
            <a:endParaRPr lang="ru-RU" sz="3600" b="1" dirty="0">
              <a:solidFill>
                <a:srgbClr val="8E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1966641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8E0000"/>
                </a:solidFill>
              </a:rPr>
              <a:t>а</a:t>
            </a:r>
            <a:endParaRPr lang="ru-RU" sz="3600" b="1" dirty="0">
              <a:solidFill>
                <a:srgbClr val="8E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247009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8E0000"/>
                </a:solidFill>
              </a:rPr>
              <a:t>я</a:t>
            </a:r>
            <a:endParaRPr lang="ru-RU" sz="3600" b="1" dirty="0">
              <a:solidFill>
                <a:srgbClr val="8E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304160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8E0000"/>
                </a:solidFill>
              </a:rPr>
              <a:t>е</a:t>
            </a:r>
            <a:endParaRPr lang="ru-RU" sz="3600" b="1" dirty="0">
              <a:solidFill>
                <a:srgbClr val="8E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4143380"/>
            <a:ext cx="842968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Объясните, какими буквами обозначена мягкость согласных в словах: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лось, большой, лесной, зверь, ветки, тяжело, подвозят, 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добывать, соль, школьники.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6130373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Объясните написание: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животным, пищу.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28992" y="4143380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00496" y="4143380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5984" y="-71462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Объясните правописание слов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0694" y="757554"/>
            <a:ext cx="3429024" cy="5386090"/>
          </a:xfrm>
          <a:prstGeom prst="rect">
            <a:avLst/>
          </a:prstGeom>
          <a:solidFill>
            <a:srgbClr val="B9E8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Лось.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Лось – большой лесной зверь. Он ест траву и ветки.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Зимой трава засыпана снегом. Тяжело животным добывать пищу. Лесники подвозят им ветки и соль. Взрослым помогают  школьники.</a:t>
            </a:r>
          </a:p>
        </p:txBody>
      </p:sp>
      <p:pic>
        <p:nvPicPr>
          <p:cNvPr id="3" name="Рисунок 2" descr="iStock_000005270372Medium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1406" y="500042"/>
            <a:ext cx="2713545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85720" y="71414"/>
            <a:ext cx="864399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Ответьте на вопросы предложениями из текста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119126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такой лось?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143636" y="1785926"/>
            <a:ext cx="242889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643570" y="2143116"/>
            <a:ext cx="200026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5918" y="1762772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он ест?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858148" y="2141528"/>
            <a:ext cx="100013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70" y="2643182"/>
            <a:ext cx="200026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720" y="2477152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засыпана трава зимой?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72198" y="3071810"/>
            <a:ext cx="18573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643570" y="3498850"/>
            <a:ext cx="257176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7158" y="3405846"/>
            <a:ext cx="492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тяжело добывать животным?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643570" y="3929066"/>
            <a:ext cx="285752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572132" y="4356106"/>
            <a:ext cx="257176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8596" y="4332281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подвозят им лесники?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643570" y="4786322"/>
            <a:ext cx="285752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572132" y="5213362"/>
            <a:ext cx="257176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8596" y="519179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помогает взрослым?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643570" y="5643578"/>
            <a:ext cx="307183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643570" y="6070618"/>
            <a:ext cx="171451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5" grpId="0"/>
      <p:bldP spid="21" grpId="0"/>
      <p:bldP spid="25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Stock_000005270372Medium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3165773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643174" y="0"/>
            <a:ext cx="6357982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Письменно ответьте на вопросы, 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используя слова-помощники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21455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такой </a:t>
            </a:r>
            <a:r>
              <a:rPr lang="ru-RU" sz="32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лось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290578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32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ест?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362016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засыпана трава </a:t>
            </a:r>
            <a:r>
              <a:rPr lang="ru-RU" sz="32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зимой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596" y="440597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32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тяжело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добывать животным?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596" y="5191796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подвозят им </a:t>
            </a:r>
            <a:r>
              <a:rPr lang="ru-RU" sz="32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лесники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596" y="5906176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помогает </a:t>
            </a:r>
            <a:r>
              <a:rPr lang="ru-RU" sz="32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взрослым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3438" y="2262838"/>
            <a:ext cx="4357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большой лесной зверь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57818" y="2905780"/>
            <a:ext cx="3214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траву и ветки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86446" y="3548722"/>
            <a:ext cx="3214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снегом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72264" y="4429132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пищу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43504" y="5191796"/>
            <a:ext cx="3214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ветки и соль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0660" y="5929330"/>
            <a:ext cx="3214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школьники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dkorm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070" y="2714620"/>
            <a:ext cx="4500594" cy="300039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iStock_000005270372Medium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7158" y="2714620"/>
            <a:ext cx="3798963" cy="300039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285852" y="71414"/>
            <a:ext cx="74295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Прочти  Текст,</a:t>
            </a:r>
          </a:p>
          <a:p>
            <a:pPr algn="ctr"/>
            <a:r>
              <a:rPr lang="ru-RU" sz="5400" b="1" cap="all" dirty="0" smtClean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Который получился</a:t>
            </a:r>
            <a:endParaRPr lang="ru-RU" sz="5400" b="1" cap="all" spc="0" dirty="0">
              <a:ln w="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071546"/>
            <a:ext cx="76438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http://img0.liveinternet.ru/images/attach/c/7/94/562/94562982_35__2_.png</a:t>
            </a:r>
            <a:r>
              <a:rPr lang="ru-RU" dirty="0" smtClean="0"/>
              <a:t>   шишки</a:t>
            </a:r>
          </a:p>
          <a:p>
            <a:r>
              <a:rPr lang="en-US" dirty="0" smtClean="0">
                <a:hlinkClick r:id="rId3"/>
              </a:rPr>
              <a:t>http://stat18.privet.ru/lr/0a2d097dd9b76c78d16e0a916619ed50</a:t>
            </a:r>
            <a:r>
              <a:rPr lang="ru-RU" dirty="0" smtClean="0"/>
              <a:t> фон</a:t>
            </a:r>
          </a:p>
          <a:p>
            <a:endParaRPr lang="ru-RU" dirty="0" smtClean="0"/>
          </a:p>
          <a:p>
            <a:r>
              <a:rPr lang="ru-RU" b="1" dirty="0" smtClean="0"/>
              <a:t>Для презентации:</a:t>
            </a:r>
          </a:p>
          <a:p>
            <a:pPr lvl="0"/>
            <a:r>
              <a:rPr lang="ru-RU" dirty="0" smtClean="0"/>
              <a:t>Н.Н.Максимук. Сборник изложений по русскому языку 2-4 классы. Минск «</a:t>
            </a:r>
            <a:r>
              <a:rPr lang="ru-RU" dirty="0" err="1" smtClean="0"/>
              <a:t>Асар</a:t>
            </a:r>
            <a:r>
              <a:rPr lang="ru-RU" dirty="0" smtClean="0"/>
              <a:t>» 1995г.</a:t>
            </a:r>
          </a:p>
          <a:p>
            <a:r>
              <a:rPr lang="ru-RU" dirty="0" smtClean="0"/>
              <a:t>Лось летом </a:t>
            </a:r>
            <a:r>
              <a:rPr lang="en-US" dirty="0" smtClean="0">
                <a:hlinkClick r:id="rId4"/>
              </a:rPr>
              <a:t>http://foto.mail.ru/mail/vladbaklanov/_myphoto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Лось зимой </a:t>
            </a:r>
            <a:r>
              <a:rPr lang="en-US" dirty="0" smtClean="0">
                <a:hlinkClick r:id="rId5"/>
              </a:rPr>
              <a:t>http://www.publicdomainpictures.net/stock-photos.php?hleda=orignaux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Лось рисунок </a:t>
            </a:r>
            <a:r>
              <a:rPr lang="en-US" dirty="0" smtClean="0">
                <a:hlinkClick r:id="rId6"/>
              </a:rPr>
              <a:t>http://nasheopolie.ru/forum/index.php?/topic/179-%D0%B6%D0%B8%D0%B2%D0%BE%D1%82%D0%BD%D1%8B%D0%B9-%D0%BC%D0%B8%D1%80-%D0%BE%D0%BF%D0%BE%D0%BB%D1%8C%D1%8F/page__st__60__p__9524&amp;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Лесник </a:t>
            </a:r>
            <a:r>
              <a:rPr lang="en-US" dirty="0" smtClean="0">
                <a:hlinkClick r:id="rId7"/>
              </a:rPr>
              <a:t>http://alh39.ru/?p=2799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214290"/>
            <a:ext cx="3100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Ресурсы: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423</Words>
  <Application>Microsoft Office PowerPoint</Application>
  <PresentationFormat>Экран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</dc:title>
  <dc:subject>изложение 2 класс</dc:subject>
  <dc:creator>corowina</dc:creator>
  <cp:lastModifiedBy>admin12</cp:lastModifiedBy>
  <cp:revision>19</cp:revision>
  <dcterms:created xsi:type="dcterms:W3CDTF">2014-11-02T09:21:55Z</dcterms:created>
  <dcterms:modified xsi:type="dcterms:W3CDTF">2015-11-07T11:20:01Z</dcterms:modified>
</cp:coreProperties>
</file>