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184E5-B553-4444-B2EA-35527DB7EE3A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E17D1-57E2-4410-9172-A5A475AF7F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40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агетная рамка 7"/>
          <p:cNvSpPr/>
          <p:nvPr userDrawn="1"/>
        </p:nvSpPr>
        <p:spPr>
          <a:xfrm>
            <a:off x="1000100" y="2071678"/>
            <a:ext cx="7072362" cy="1571636"/>
          </a:xfrm>
          <a:prstGeom prst="bevel">
            <a:avLst>
              <a:gd name="adj" fmla="val 911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1000" r="-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6E6F-C661-4D8A-B27F-4E3060AA4D3E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FCD-DADB-4153-8C7F-F8056941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5720" y="214290"/>
            <a:ext cx="8643998" cy="64294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7572396" y="6596414"/>
            <a:ext cx="1428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corowina.ucoz.com</a:t>
            </a:r>
            <a:endParaRPr lang="ru-RU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rowina.ucoz.com/" TargetMode="External"/><Relationship Id="rId7" Type="http://schemas.openxmlformats.org/officeDocument/2006/relationships/image" Target="../media/image4.gif"/><Relationship Id="rId2" Type="http://schemas.openxmlformats.org/officeDocument/2006/relationships/hyperlink" Target="http://nnm.ru/blogs/_tigerrr_/zimnie_vektornye_fony_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lousolofex.uol.ua/text/8215338/animatsiya-snega-na-prozrachnom-fone/" TargetMode="External"/><Relationship Id="rId5" Type="http://schemas.openxmlformats.org/officeDocument/2006/relationships/hyperlink" Target="http://ex-tm.ucoz.ru/load/photoshop/ikonki/ikonka_snegovika_dlja_fotoshopa/33-1-0-1784" TargetMode="External"/><Relationship Id="rId4" Type="http://schemas.openxmlformats.org/officeDocument/2006/relationships/hyperlink" Target="http://sch816.mskzapad.ru/collective/pedagogical_collective/personalpages/nachal_naya_shkola/kuvaeva_anastasiya_aleksandrovna/materials/konspekty_urokov/urok_razvitiya_rechi_v_3-m_klasse_1_4_po_teme_sochinenie_po_kartine_zimnie_zabav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Изложение </a:t>
            </a:r>
            <a:br>
              <a:rPr lang="ru-RU" dirty="0" smtClean="0"/>
            </a:br>
            <a:r>
              <a:rPr lang="ru-RU" sz="6000" b="1" spc="300" dirty="0" smtClean="0"/>
              <a:t>Снеговик</a:t>
            </a:r>
            <a:endParaRPr lang="ru-RU" sz="6000" b="1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857760"/>
            <a:ext cx="6400800" cy="1752600"/>
          </a:xfrm>
        </p:spPr>
        <p:txBody>
          <a:bodyPr>
            <a:normAutofit/>
          </a:bodyPr>
          <a:lstStyle/>
          <a:p>
            <a:pPr lvl="0">
              <a:defRPr/>
            </a:pP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642918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 класс ∙ Развитие речи</a:t>
            </a:r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Рисунок 4" descr="h2q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000504"/>
            <a:ext cx="2076456" cy="207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Снеговик.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день шёл мягкий пушистый снег. Дети решили слепить снеговика. Мальчики скатали три снежных кома и положили их друг на друга. Девочки сделали из угольков глаза, из морковки – нос, из веток – рот. На голову надели старое ведро. В руку дали метлу. Хороший получился снеговик!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857232"/>
            <a:ext cx="8715436" cy="378621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Весь день шёл мягкий пушистый снег. Дети решили слепить снеговика. Мальчики скатали три снежных кома и положили их друг на друга. Девочки сделали из угольков глаза, из морковки – нос, из веток – рот. На голову надели старое ведро. В руку дали метлу. Хороший получился снеговик!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42852"/>
            <a:ext cx="8229600" cy="6429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Отвечай на вопросы к тексту.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4786322"/>
            <a:ext cx="5643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Какая была погода?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Что задумали сделать дети?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 это происходило?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h2qp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4429132"/>
            <a:ext cx="2923411" cy="2192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42844" y="642918"/>
            <a:ext cx="8715436" cy="55007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Весь день шёл мягкий пушистый снег. Дети решили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сн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говика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Мальчики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ск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тали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три снежных кома 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пол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их друг на друга. Девочки сделали из угольков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гл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из морковки – нос, из веток – рот. На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гол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надели старое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дро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В руку дали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тлу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Хороший получился снеговик!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142852"/>
            <a:ext cx="8229600" cy="5715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Объясните правописание слов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155834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155834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15272" y="1558341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228599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300037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72462" y="371475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448729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58148" y="4487299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е</a:t>
            </a:r>
            <a:endParaRPr lang="ru-RU" sz="3200" b="1" dirty="0"/>
          </a:p>
        </p:txBody>
      </p:sp>
      <p:pic>
        <p:nvPicPr>
          <p:cNvPr id="12" name="Рисунок 11" descr="h2q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214950"/>
            <a:ext cx="1290638" cy="1290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7901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002" y="362000"/>
            <a:ext cx="8406840" cy="4014738"/>
          </a:xfrm>
          <a:prstGeom prst="rect">
            <a:avLst/>
          </a:prstGeom>
        </p:spPr>
      </p:pic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42852"/>
            <a:ext cx="8229600" cy="5715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Объясните правописание слов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071546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Запомните написание слов: </a:t>
            </a:r>
          </a:p>
          <a:p>
            <a:r>
              <a:rPr lang="ru-RU" sz="32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решили, положили, шёл</a:t>
            </a:r>
            <a:endParaRPr lang="ru-RU" sz="32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0344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Объясните написание согласных в словах: </a:t>
            </a:r>
          </a:p>
          <a:p>
            <a:r>
              <a:rPr lang="ru-RU" sz="32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мягкий, снег, друг, нос, рот</a:t>
            </a:r>
            <a:endParaRPr lang="ru-RU" sz="3200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99017138313502067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0298" y="3221810"/>
            <a:ext cx="4429156" cy="3321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571480"/>
            <a:ext cx="4500594" cy="58169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Снеговик.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Весь день шёл мягкий пушистый снег. Дети решили слепить снеговика. Мальчики скатали три снежных кома и положили их друг на друга. Девочки сделали из угольков глаза, из морковки – нос, из веток – рот. На голову надели старое ведро. В руку дали метлу. Хороший получился снеговик!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71414"/>
            <a:ext cx="864399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 предложениями из текста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2620028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сделали мальчики?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319153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сделали девочки?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3760777"/>
            <a:ext cx="4071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надели снеговику на голову?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282" y="47631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ему дали в руки?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189009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снег шёл весь день?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204852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решили делать дети?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4282" y="5332413"/>
            <a:ext cx="3929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получился снеговик?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" name="Рисунок 33" descr="h2q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5357826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5" grpId="0"/>
      <p:bldP spid="28" grpId="0"/>
      <p:bldP spid="5" grpId="0"/>
      <p:bldP spid="1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35824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 письменно, используя слова - помощники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762904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сделали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мальчики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40584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сделали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девочки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048788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надели снеговику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голову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76316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ему дали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руки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405582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снег шёл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день?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119962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решили делать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5477548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получился снеговик?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9190" y="1428736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мягкий пушистый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9190" y="2071678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слепить снеговика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2714620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скатали, положили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3344291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глаза, нос, рот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3570" y="4000504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старое ведро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4701613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метлу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9190" y="5415993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Хороший</a:t>
            </a:r>
            <a:endParaRPr lang="ru-RU" sz="32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500042"/>
            <a:ext cx="8138335" cy="6710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Прочти текст, который получился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 descr="99017138313502067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1604" y="1946662"/>
            <a:ext cx="6129354" cy="4597016"/>
          </a:xfrm>
          <a:prstGeom prst="rect">
            <a:avLst/>
          </a:prstGeom>
        </p:spPr>
      </p:pic>
      <p:pic>
        <p:nvPicPr>
          <p:cNvPr id="4" name="Рисунок 3" descr="679019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857232"/>
            <a:ext cx="8726563" cy="3519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3214686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Для шаблона: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hlinkClick r:id="rId2"/>
              </a:rPr>
              <a:t>http://nnm.ru/blogs/_tigerrr_/zimnie_vektornye_fony_/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Автор шаблона Коровина И.Н. </a:t>
            </a:r>
            <a:r>
              <a:rPr lang="en-US" sz="1400" dirty="0" smtClean="0">
                <a:hlinkClick r:id="rId3"/>
              </a:rPr>
              <a:t>http://corowina.ucoz.com/</a:t>
            </a:r>
            <a:r>
              <a:rPr lang="ru-RU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r>
              <a:rPr lang="ru-RU" sz="1400" b="1" dirty="0" smtClean="0"/>
              <a:t>Для презентации: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/>
              <a:t>Н.Н.Максимук. Сборник изложений по русскому языку 2-4 классы. Минск «</a:t>
            </a:r>
            <a:r>
              <a:rPr lang="ru-RU" sz="1400" dirty="0" err="1" smtClean="0"/>
              <a:t>Асар</a:t>
            </a:r>
            <a:r>
              <a:rPr lang="ru-RU" sz="1400" dirty="0" smtClean="0"/>
              <a:t>» 1995г.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Дети лепят снеговика   </a:t>
            </a:r>
            <a:r>
              <a:rPr lang="en-US" sz="1400" dirty="0" smtClean="0">
                <a:hlinkClick r:id="rId4"/>
              </a:rPr>
              <a:t>http://sch816.mskzapad.ru/collective/pedagogical_collective/personalpages/nachal_naya_shkola/kuvaeva_anastasiya_aleksandrovna/materials/konspekty_urokov/urok_razvitiya_rechi_v_3-m_klasse_1_4_po_teme_sochinenie_po_kartine_zimnie_zabavy/</a:t>
            </a:r>
            <a:r>
              <a:rPr lang="ru-RU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Снеговик </a:t>
            </a:r>
            <a:r>
              <a:rPr lang="en-US" sz="1400" dirty="0" smtClean="0">
                <a:hlinkClick r:id="rId5"/>
              </a:rPr>
              <a:t>http://ex-tm.ucoz.ru/load/photoshop/ikonki/ikonka_snegovika_dlja_fotoshopa/33-1-0-1784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Снег анимация   </a:t>
            </a:r>
            <a:r>
              <a:rPr lang="en-US" sz="1400" dirty="0" smtClean="0">
                <a:hlinkClick r:id="rId6"/>
              </a:rPr>
              <a:t>http://clousolofex.uol.ua/text/8215338/animatsiya-snega-na-prozrachnom-fone/</a:t>
            </a:r>
            <a:r>
              <a:rPr lang="ru-RU" sz="1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228599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РЕСУРСЫ: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6790197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0002" y="571480"/>
            <a:ext cx="8406840" cy="380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477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Изложение  Снеговик</vt:lpstr>
      <vt:lpstr>Снеговик.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</dc:title>
  <dc:subject>развитие речи</dc:subject>
  <dc:creator>corowina</dc:creator>
  <cp:lastModifiedBy>admin12</cp:lastModifiedBy>
  <cp:revision>12</cp:revision>
  <dcterms:created xsi:type="dcterms:W3CDTF">2013-08-13T04:58:08Z</dcterms:created>
  <dcterms:modified xsi:type="dcterms:W3CDTF">2015-11-07T11:18:09Z</dcterms:modified>
</cp:coreProperties>
</file>