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3" r:id="rId2"/>
    <p:sldId id="256" r:id="rId3"/>
    <p:sldId id="257" r:id="rId4"/>
    <p:sldId id="260" r:id="rId5"/>
    <p:sldId id="258" r:id="rId6"/>
    <p:sldId id="259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57D4540-2B29-4E29-AAAC-6FDC7F9D5215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23DCF83-2A12-4EE4-BC63-3A33F16C6B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7D4540-2B29-4E29-AAAC-6FDC7F9D5215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3DCF83-2A12-4EE4-BC63-3A33F16C6B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7D4540-2B29-4E29-AAAC-6FDC7F9D5215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3DCF83-2A12-4EE4-BC63-3A33F16C6B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7D4540-2B29-4E29-AAAC-6FDC7F9D5215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3DCF83-2A12-4EE4-BC63-3A33F16C6B7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7D4540-2B29-4E29-AAAC-6FDC7F9D5215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3DCF83-2A12-4EE4-BC63-3A33F16C6B7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7D4540-2B29-4E29-AAAC-6FDC7F9D5215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3DCF83-2A12-4EE4-BC63-3A33F16C6B7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7D4540-2B29-4E29-AAAC-6FDC7F9D5215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3DCF83-2A12-4EE4-BC63-3A33F16C6B7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7D4540-2B29-4E29-AAAC-6FDC7F9D5215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3DCF83-2A12-4EE4-BC63-3A33F16C6B7D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7D4540-2B29-4E29-AAAC-6FDC7F9D5215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3DCF83-2A12-4EE4-BC63-3A33F16C6B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57D4540-2B29-4E29-AAAC-6FDC7F9D5215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3DCF83-2A12-4EE4-BC63-3A33F16C6B7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57D4540-2B29-4E29-AAAC-6FDC7F9D5215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23DCF83-2A12-4EE4-BC63-3A33F16C6B7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57D4540-2B29-4E29-AAAC-6FDC7F9D5215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23DCF83-2A12-4EE4-BC63-3A33F16C6B7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otolipetsk.ru/view.php?pid=3707&amp;sort=2" TargetMode="External"/><Relationship Id="rId7" Type="http://schemas.openxmlformats.org/officeDocument/2006/relationships/hyperlink" Target="http://www.stihi.ru/2009/11/15/4187" TargetMode="External"/><Relationship Id="rId2" Type="http://schemas.openxmlformats.org/officeDocument/2006/relationships/hyperlink" Target="http://fafka.ru/wp-content/uploads/2009/09/neznayka-big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utunov.ru/?div=bio" TargetMode="External"/><Relationship Id="rId5" Type="http://schemas.openxmlformats.org/officeDocument/2006/relationships/hyperlink" Target="http://aloha-hawaii.ru/post225473295/" TargetMode="External"/><Relationship Id="rId4" Type="http://schemas.openxmlformats.org/officeDocument/2006/relationships/hyperlink" Target="http://www.gosnadzor.info/%D0%9D%D0%B5%D0%BA%D0%BE%D1%82%D0%BE%D1%80%D1%8B%D0%B5-%D1%84%D0%B0%D0%BA%D1%82%D1%8B-%D0%BE-%D0%B1%D0%BE%D1%80%D0%B5%D0%B0%D0%BB%D1%8C%D0%BD%D1%8B%D1%85-%D0%BB%D0%B5%D1%81%D0%B0%D1%85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79300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              </a:t>
            </a:r>
          </a:p>
          <a:p>
            <a:pPr>
              <a:buNone/>
            </a:pPr>
            <a:r>
              <a:rPr lang="ru-RU" sz="3600" dirty="0" smtClean="0"/>
              <a:t>         </a:t>
            </a:r>
            <a:r>
              <a:rPr lang="ru-RU" sz="2800" dirty="0" smtClean="0"/>
              <a:t>Урок развития речи.</a:t>
            </a:r>
          </a:p>
          <a:p>
            <a:pPr>
              <a:buNone/>
            </a:pPr>
            <a:r>
              <a:rPr lang="ru-RU" sz="3600" dirty="0" smtClean="0"/>
              <a:t>       </a:t>
            </a:r>
            <a:r>
              <a:rPr lang="ru-RU" sz="3600" b="1" i="1" dirty="0" smtClean="0">
                <a:solidFill>
                  <a:schemeClr val="accent1"/>
                </a:solidFill>
              </a:rPr>
              <a:t>Сочинение по картине</a:t>
            </a:r>
          </a:p>
          <a:p>
            <a:pPr>
              <a:buNone/>
            </a:pPr>
            <a:r>
              <a:rPr lang="ru-RU" sz="3600" b="1" i="1" dirty="0" err="1" smtClean="0">
                <a:solidFill>
                  <a:schemeClr val="accent1"/>
                </a:solidFill>
              </a:rPr>
              <a:t>Тутунова</a:t>
            </a:r>
            <a:r>
              <a:rPr lang="ru-RU" sz="3600" b="1" i="1" dirty="0" smtClean="0">
                <a:solidFill>
                  <a:schemeClr val="accent1"/>
                </a:solidFill>
              </a:rPr>
              <a:t> «Зима </a:t>
            </a:r>
            <a:r>
              <a:rPr lang="ru-RU" sz="3600" b="1" i="1" dirty="0" err="1" smtClean="0">
                <a:solidFill>
                  <a:schemeClr val="accent1"/>
                </a:solidFill>
              </a:rPr>
              <a:t>пришла.Детство</a:t>
            </a:r>
            <a:r>
              <a:rPr lang="ru-RU" sz="3600" b="1" i="1" dirty="0" smtClean="0">
                <a:solidFill>
                  <a:schemeClr val="accent1"/>
                </a:solidFill>
              </a:rPr>
              <a:t>.»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14686"/>
            <a:ext cx="1042966" cy="2143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1214422"/>
            <a:ext cx="8315356" cy="3596889"/>
          </a:xfrm>
        </p:spPr>
        <p:txBody>
          <a:bodyPr/>
          <a:lstStyle/>
          <a:p>
            <a:pPr algn="l"/>
            <a:r>
              <a:rPr lang="ru-RU" sz="1400" dirty="0" smtClean="0"/>
              <a:t>                                            </a:t>
            </a:r>
            <a:r>
              <a:rPr lang="ru-RU" sz="2800" dirty="0" smtClean="0"/>
              <a:t>Работа в парах  </a:t>
            </a:r>
          </a:p>
          <a:p>
            <a:pPr algn="l"/>
            <a:r>
              <a:rPr lang="ru-RU" sz="4400" b="1" i="1" dirty="0" smtClean="0">
                <a:solidFill>
                  <a:schemeClr val="bg2">
                    <a:lumMod val="50000"/>
                  </a:schemeClr>
                </a:solidFill>
              </a:rPr>
              <a:t>«Исправь ошибку Незнайки»</a:t>
            </a:r>
            <a:endParaRPr lang="ru-RU" sz="44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 flipV="1">
            <a:off x="685800" y="3582362"/>
            <a:ext cx="4957770" cy="3467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482" name="Picture 2" descr="http://fafka.ru/wp-content/uploads/2009/09/neznayka-b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643182"/>
            <a:ext cx="2088903" cy="25515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www.photolipetsk.ru/img/000037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853947" cy="3929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0" name="Picture 4" descr="Бореальный лес зимо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0"/>
            <a:ext cx="4286247" cy="6875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4" name="Picture 8" descr="Северное сияние над бореальными лесам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41" y="3857628"/>
            <a:ext cx="4892849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tutunov.ru/userfiles/2222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00164" y="285728"/>
            <a:ext cx="5268832" cy="528638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4744" y="5000636"/>
            <a:ext cx="4972056" cy="185736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16388" name="Picture 4" descr="http://www.tutunov.ru/userfiles/nb2272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0"/>
            <a:ext cx="4235803" cy="5143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5072074"/>
            <a:ext cx="4929190" cy="1643074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Сергей Андреевич </a:t>
            </a:r>
            <a:r>
              <a:rPr lang="ru-RU" sz="4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Тутунов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57818" y="4143380"/>
            <a:ext cx="3643338" cy="25717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Сергей Андреевич </a:t>
            </a:r>
            <a:r>
              <a:rPr lang="ru-RU" sz="32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Тутунов</a:t>
            </a:r>
            <a:endParaRPr lang="ru-RU" sz="32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 с сыном , женой,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в мастерской)</a:t>
            </a:r>
            <a:endParaRPr lang="ru-RU" sz="28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www.tutunov.org/sites/default/files/styles/colorbox_large/public/200811140216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3"/>
            <a:ext cx="5725300" cy="3311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 descr="http://www.tutunov.org/sites/default/files/styles/colorbox_large/public/200811140218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42852"/>
            <a:ext cx="3416293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8" name="Picture 6" descr="http://www.tutunov.org/sites/default/files/styles/colorbox_large/public/2008111615204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428976"/>
            <a:ext cx="5166138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3929066"/>
            <a:ext cx="4114800" cy="27860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chemeClr val="accent1"/>
                </a:solidFill>
              </a:rPr>
              <a:t>  Пейзажи сына                художника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accent1"/>
                </a:solidFill>
              </a:rPr>
              <a:t>  Сергея Сергеевича </a:t>
            </a:r>
            <a:r>
              <a:rPr lang="ru-RU" sz="3200" b="1" dirty="0" err="1" smtClean="0">
                <a:solidFill>
                  <a:schemeClr val="accent1"/>
                </a:solidFill>
              </a:rPr>
              <a:t>Тутунова</a:t>
            </a:r>
            <a:endParaRPr lang="ru-RU" sz="3200" b="1" dirty="0">
              <a:solidFill>
                <a:schemeClr val="accent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cs406423.userapi.com/v406423903/fdd/W5k7UBdWkx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3577799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4" descr="http://img-fotki.yandex.ru/get/5814/77103209.6e/0_a38c4_24e1969d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1"/>
            <a:ext cx="5030252" cy="3643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4" name="Picture 6" descr="http://img1.liveinternet.ru/images/attach/c/5/88/693/88693821_ST060re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01842"/>
            <a:ext cx="4143404" cy="3356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«Зима пришла. Детство.»</a:t>
            </a:r>
            <a:endParaRPr lang="ru-RU" sz="4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://zamolxismd.org/m/s013.radikal.ru/i325/1101/54/718005a28b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125100"/>
            <a:ext cx="7643866" cy="5732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hlinkClick r:id="rId2"/>
              </a:rPr>
              <a:t>http://fafka.ru/wp-content/uploads/2009/09/neznayka-big.png</a:t>
            </a:r>
            <a:endParaRPr lang="ru-RU" sz="1800" dirty="0" smtClean="0"/>
          </a:p>
          <a:p>
            <a:r>
              <a:rPr lang="en-US" sz="1800" dirty="0" smtClean="0">
                <a:hlinkClick r:id="rId3"/>
              </a:rPr>
              <a:t>http://www.photolipetsk.ru/view.php?pid=3707&amp;sort=2</a:t>
            </a:r>
            <a:endParaRPr lang="ru-RU" sz="1800" dirty="0" smtClean="0"/>
          </a:p>
          <a:p>
            <a:r>
              <a:rPr lang="en-US" sz="1800" dirty="0" smtClean="0">
                <a:hlinkClick r:id="rId4"/>
              </a:rPr>
              <a:t>http://www.gosnadzor.info/%D0%9D%D0%B5%D0%BA%D0%BE%D1%82%D0%BE%D1%80%D1%8B%D0%B5-%D1%84%D0%B0%D0%BA%D1%82%D1%8B-%D0%BE-%D0%B1%D0%BE%D1%80%D0%B5%D0%B0%D0%BB%D1%8C%D0%BD%D1%8B%D1%85-%D0%BB%D0%B5%D1%81%D0%B0%D1%85.html</a:t>
            </a:r>
            <a:endParaRPr lang="ru-RU" sz="1800" dirty="0" smtClean="0"/>
          </a:p>
          <a:p>
            <a:r>
              <a:rPr lang="en-US" sz="1800" dirty="0" smtClean="0">
                <a:hlinkClick r:id="rId5"/>
              </a:rPr>
              <a:t>http://aloha-hawaii.ru/post225473295/</a:t>
            </a:r>
            <a:endParaRPr lang="ru-RU" sz="1800" dirty="0" smtClean="0"/>
          </a:p>
          <a:p>
            <a:r>
              <a:rPr lang="en-US" sz="1800" dirty="0" smtClean="0">
                <a:hlinkClick r:id="rId6"/>
              </a:rPr>
              <a:t>http://www.tutunov.ru/?div=bio</a:t>
            </a:r>
            <a:endParaRPr lang="ru-RU" sz="1800" dirty="0" smtClean="0"/>
          </a:p>
          <a:p>
            <a:r>
              <a:rPr lang="en-US" sz="1800" dirty="0" smtClean="0">
                <a:hlinkClick r:id="rId7"/>
              </a:rPr>
              <a:t>http://www.stihi.ru/2009/11/15/4187</a:t>
            </a:r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73</TotalTime>
  <Words>88</Words>
  <Application>Microsoft Office PowerPoint</Application>
  <PresentationFormat>Экран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Открытая</vt:lpstr>
      <vt:lpstr> </vt:lpstr>
      <vt:lpstr>Презентация PowerPoint</vt:lpstr>
      <vt:lpstr>Презентация PowerPoint</vt:lpstr>
      <vt:lpstr>Сергей Андреевич Тутунов</vt:lpstr>
      <vt:lpstr>Презентация PowerPoint</vt:lpstr>
      <vt:lpstr>Презентация PowerPoint</vt:lpstr>
      <vt:lpstr>   «Зима пришла. Детство.»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user</dc:creator>
  <cp:lastModifiedBy>admin12</cp:lastModifiedBy>
  <cp:revision>9</cp:revision>
  <dcterms:created xsi:type="dcterms:W3CDTF">2013-03-29T20:21:33Z</dcterms:created>
  <dcterms:modified xsi:type="dcterms:W3CDTF">2015-11-28T09:37:59Z</dcterms:modified>
</cp:coreProperties>
</file>