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57" r:id="rId4"/>
    <p:sldId id="258" r:id="rId5"/>
    <p:sldId id="262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4797B6-215B-424A-90AA-803A04D16FE9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38674-6FC7-4794-B412-8925F18A7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9196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8674-6FC7-4794-B412-8925F18A740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161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20272" y="44624"/>
            <a:ext cx="2057400" cy="1943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85750" y="2492896"/>
            <a:ext cx="4286250" cy="41624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3028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4006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3277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239000" y="188640"/>
            <a:ext cx="1905000" cy="1838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7141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20272" y="44624"/>
            <a:ext cx="2057400" cy="19431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6190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899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3586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8364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8367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461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1386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839A6-329B-433C-8C7B-56A08940B97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8052105" y="6602040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Ekaterina050466</a:t>
            </a:r>
            <a:endParaRPr lang="ru-RU" sz="1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8398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539552" y="928670"/>
            <a:ext cx="7772400" cy="25717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«</a:t>
            </a:r>
            <a:r>
              <a:rPr lang="ru-RU" sz="4000" b="1" dirty="0" smtClean="0"/>
              <a:t>Написание</a:t>
            </a:r>
            <a:r>
              <a:rPr lang="ru-RU" sz="4000" b="1" i="1" dirty="0" smtClean="0"/>
              <a:t> о </a:t>
            </a:r>
            <a:r>
              <a:rPr lang="ru-RU" sz="4000" b="1" dirty="0" smtClean="0"/>
              <a:t>и </a:t>
            </a:r>
            <a:r>
              <a:rPr lang="ru-RU" sz="4000" b="1" i="1" dirty="0" smtClean="0"/>
              <a:t>ё </a:t>
            </a:r>
            <a:r>
              <a:rPr lang="ru-RU" sz="4000" b="1" dirty="0" smtClean="0"/>
              <a:t>после шипящих (в окончаниях и суффиксах существительных и прилагательных, в корнях существительных</a:t>
            </a:r>
            <a:r>
              <a:rPr lang="ru-RU" sz="4000" dirty="0" smtClean="0"/>
              <a:t>)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5013176"/>
            <a:ext cx="38519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Автор: </a:t>
            </a:r>
            <a:r>
              <a:rPr lang="ru-RU" sz="14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Васюкова Таисия Анатольевна,</a:t>
            </a:r>
            <a:endParaRPr lang="ru-RU" sz="14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учитель начальных классов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МКОУ </a:t>
            </a:r>
            <a:r>
              <a:rPr lang="ru-RU" sz="14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«СОШ №</a:t>
            </a:r>
            <a:r>
              <a:rPr lang="ru-RU" sz="14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11»</a:t>
            </a:r>
            <a:endParaRPr lang="ru-RU" sz="14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С.Красногвардейского</a:t>
            </a:r>
            <a:endParaRPr lang="ru-RU" sz="14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2015</a:t>
            </a:r>
            <a:endParaRPr lang="ru-RU" sz="1400" b="1" dirty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56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/>
              <a:t>повторить и расширить знания </a:t>
            </a:r>
            <a:r>
              <a:rPr lang="ru-RU" dirty="0" smtClean="0"/>
              <a:t>о </a:t>
            </a:r>
            <a:r>
              <a:rPr lang="ru-RU" dirty="0" smtClean="0"/>
              <a:t>правописании О и Ё (</a:t>
            </a:r>
            <a:r>
              <a:rPr lang="ru-RU" dirty="0" err="1" smtClean="0"/>
              <a:t>е</a:t>
            </a:r>
            <a:r>
              <a:rPr lang="ru-RU" dirty="0" smtClean="0"/>
              <a:t>) после </a:t>
            </a:r>
            <a:r>
              <a:rPr lang="ru-RU" dirty="0" smtClean="0"/>
              <a:t>шипящих;</a:t>
            </a:r>
          </a:p>
          <a:p>
            <a:r>
              <a:rPr lang="ru-RU" dirty="0" smtClean="0"/>
              <a:t>учиться выражать свои мысли </a:t>
            </a:r>
            <a:r>
              <a:rPr lang="ru-RU" dirty="0" smtClean="0"/>
              <a:t>с достаточной полнотой и </a:t>
            </a:r>
            <a:r>
              <a:rPr lang="ru-RU" dirty="0" smtClean="0"/>
              <a:t>точностью.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Вставь буквы и поставь ударение.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1714512"/>
          </a:xfrm>
        </p:spPr>
        <p:txBody>
          <a:bodyPr/>
          <a:lstStyle/>
          <a:p>
            <a:pPr>
              <a:buNone/>
            </a:pPr>
            <a:r>
              <a:rPr lang="ru-RU" dirty="0" err="1" smtClean="0"/>
              <a:t>ш</a:t>
            </a:r>
            <a:r>
              <a:rPr lang="ru-RU" dirty="0" smtClean="0"/>
              <a:t>…</a:t>
            </a:r>
            <a:r>
              <a:rPr lang="ru-RU" dirty="0" err="1" smtClean="0"/>
              <a:t>рох</a:t>
            </a:r>
            <a:r>
              <a:rPr lang="ru-RU" dirty="0" smtClean="0"/>
              <a:t> ,   </a:t>
            </a:r>
            <a:r>
              <a:rPr lang="ru-RU" dirty="0" err="1" smtClean="0"/>
              <a:t>ш</a:t>
            </a:r>
            <a:r>
              <a:rPr lang="ru-RU" dirty="0" smtClean="0"/>
              <a:t>…</a:t>
            </a:r>
            <a:r>
              <a:rPr lang="ru-RU" dirty="0" err="1" smtClean="0"/>
              <a:t>лковый</a:t>
            </a:r>
            <a:r>
              <a:rPr lang="ru-RU" dirty="0" smtClean="0"/>
              <a:t>, </a:t>
            </a:r>
            <a:r>
              <a:rPr lang="ru-RU" dirty="0" smtClean="0"/>
              <a:t>   </a:t>
            </a:r>
            <a:r>
              <a:rPr lang="ru-RU" dirty="0" err="1" smtClean="0"/>
              <a:t>капюш</a:t>
            </a:r>
            <a:r>
              <a:rPr lang="ru-RU" dirty="0" smtClean="0"/>
              <a:t>…</a:t>
            </a:r>
            <a:r>
              <a:rPr lang="ru-RU" dirty="0" err="1" smtClean="0"/>
              <a:t>н</a:t>
            </a:r>
            <a:r>
              <a:rPr lang="ru-RU" dirty="0" smtClean="0"/>
              <a:t>, </a:t>
            </a:r>
            <a:r>
              <a:rPr lang="ru-RU" dirty="0" smtClean="0"/>
              <a:t>    </a:t>
            </a:r>
            <a:r>
              <a:rPr lang="ru-RU" dirty="0" err="1" smtClean="0"/>
              <a:t>ш</a:t>
            </a:r>
            <a:r>
              <a:rPr lang="ru-RU" dirty="0" smtClean="0"/>
              <a:t>…пот, </a:t>
            </a:r>
            <a:r>
              <a:rPr lang="ru-RU" dirty="0" err="1" smtClean="0"/>
              <a:t>ш</a:t>
            </a:r>
            <a:r>
              <a:rPr lang="ru-RU" dirty="0" smtClean="0"/>
              <a:t>…</a:t>
            </a:r>
            <a:r>
              <a:rPr lang="ru-RU" dirty="0" err="1" smtClean="0"/>
              <a:t>ссе</a:t>
            </a:r>
            <a:r>
              <a:rPr lang="ru-RU" dirty="0" smtClean="0"/>
              <a:t>, </a:t>
            </a:r>
            <a:r>
              <a:rPr lang="ru-RU" dirty="0" smtClean="0"/>
              <a:t>   ж…</a:t>
            </a:r>
            <a:r>
              <a:rPr lang="ru-RU" dirty="0" err="1" smtClean="0"/>
              <a:t>лтый</a:t>
            </a:r>
            <a:r>
              <a:rPr lang="ru-RU" dirty="0" smtClean="0"/>
              <a:t>,    </a:t>
            </a:r>
            <a:r>
              <a:rPr lang="ru-RU" dirty="0" err="1" smtClean="0"/>
              <a:t>ш</a:t>
            </a:r>
            <a:r>
              <a:rPr lang="ru-RU" dirty="0" smtClean="0"/>
              <a:t>…рты, </a:t>
            </a:r>
            <a:r>
              <a:rPr lang="ru-RU" dirty="0" smtClean="0"/>
              <a:t> </a:t>
            </a:r>
            <a:r>
              <a:rPr lang="ru-RU" dirty="0" err="1" smtClean="0"/>
              <a:t>ш</a:t>
            </a:r>
            <a:r>
              <a:rPr lang="ru-RU" dirty="0" smtClean="0"/>
              <a:t>…л,    </a:t>
            </a:r>
            <a:r>
              <a:rPr lang="ru-RU" dirty="0" err="1" smtClean="0"/>
              <a:t>пч</a:t>
            </a:r>
            <a:r>
              <a:rPr lang="ru-RU" dirty="0" smtClean="0"/>
              <a:t>…</a:t>
            </a:r>
            <a:r>
              <a:rPr lang="ru-RU" dirty="0" err="1" smtClean="0"/>
              <a:t>лка</a:t>
            </a:r>
            <a:r>
              <a:rPr lang="ru-RU" dirty="0" smtClean="0"/>
              <a:t>, </a:t>
            </a:r>
            <a:r>
              <a:rPr lang="ru-RU" dirty="0" err="1" smtClean="0"/>
              <a:t>ш</a:t>
            </a:r>
            <a:r>
              <a:rPr lang="ru-RU" dirty="0" smtClean="0"/>
              <a:t>…</a:t>
            </a:r>
            <a:r>
              <a:rPr lang="ru-RU" dirty="0" err="1" smtClean="0"/>
              <a:t>колад</a:t>
            </a:r>
            <a:r>
              <a:rPr lang="ru-RU" dirty="0" smtClean="0"/>
              <a:t>,   </a:t>
            </a:r>
            <a:r>
              <a:rPr lang="ru-RU" dirty="0" err="1" smtClean="0"/>
              <a:t>ш</a:t>
            </a:r>
            <a:r>
              <a:rPr lang="ru-RU" dirty="0" smtClean="0"/>
              <a:t>…</a:t>
            </a:r>
            <a:r>
              <a:rPr lang="ru-RU" dirty="0" err="1" smtClean="0"/>
              <a:t>фёр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357158" y="2143116"/>
            <a:ext cx="8229600" cy="1714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шорох ,   шёлковый,    капюшон,     шёпот,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шоссе,    жёлтый,    шорты,  шёл,    пчёлка,    шоколад,   шофёр.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61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Суффикс –</a:t>
            </a:r>
            <a:r>
              <a:rPr lang="ru-RU" i="1" dirty="0" err="1" smtClean="0"/>
              <a:t>онок</a:t>
            </a:r>
            <a:r>
              <a:rPr lang="ru-RU" i="1" dirty="0" smtClean="0"/>
              <a:t>, -</a:t>
            </a:r>
            <a:r>
              <a:rPr lang="ru-RU" i="1" dirty="0" err="1" smtClean="0"/>
              <a:t>ёнок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0043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используется </a:t>
            </a:r>
            <a:r>
              <a:rPr lang="ru-RU" dirty="0" smtClean="0"/>
              <a:t>при обозначении детенышей </a:t>
            </a:r>
            <a:r>
              <a:rPr lang="ru-RU" dirty="0" smtClean="0"/>
              <a:t>животных:</a:t>
            </a:r>
          </a:p>
          <a:p>
            <a:r>
              <a:rPr lang="ru-RU" i="1" dirty="0" smtClean="0"/>
              <a:t>волк </a:t>
            </a:r>
            <a:r>
              <a:rPr lang="ru-RU" i="1" dirty="0" smtClean="0"/>
              <a:t>– </a:t>
            </a:r>
            <a:r>
              <a:rPr lang="ru-RU" i="1" dirty="0" err="1" smtClean="0"/>
              <a:t>волч+</a:t>
            </a:r>
            <a:r>
              <a:rPr lang="ru-RU" b="1" i="1" dirty="0" err="1" smtClean="0"/>
              <a:t>онок</a:t>
            </a:r>
            <a:endParaRPr lang="ru-RU" b="1" i="1" dirty="0" smtClean="0"/>
          </a:p>
          <a:p>
            <a:r>
              <a:rPr lang="ru-RU" i="1" dirty="0" err="1" smtClean="0"/>
              <a:t>кот+</a:t>
            </a:r>
            <a:r>
              <a:rPr lang="ru-RU" b="1" i="1" dirty="0" err="1" smtClean="0"/>
              <a:t>енок</a:t>
            </a:r>
            <a:endParaRPr lang="ru-RU" b="1" i="1" dirty="0" smtClean="0"/>
          </a:p>
          <a:p>
            <a:r>
              <a:rPr lang="ru-RU" i="1" dirty="0" err="1" smtClean="0"/>
              <a:t>Тигр+</a:t>
            </a:r>
            <a:r>
              <a:rPr lang="ru-RU" b="1" i="1" dirty="0" err="1" smtClean="0"/>
              <a:t>ёнок</a:t>
            </a:r>
            <a:endParaRPr lang="ru-RU" b="1" i="1" dirty="0" smtClean="0"/>
          </a:p>
          <a:p>
            <a:r>
              <a:rPr lang="ru-RU" i="1" dirty="0" err="1" smtClean="0"/>
              <a:t>лис+</a:t>
            </a:r>
            <a:r>
              <a:rPr lang="ru-RU" b="1" i="1" dirty="0" smtClean="0"/>
              <a:t> </a:t>
            </a:r>
            <a:r>
              <a:rPr lang="ru-RU" b="1" i="1" dirty="0" err="1" smtClean="0"/>
              <a:t>енок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2333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r>
              <a:rPr lang="ru-RU" dirty="0" smtClean="0"/>
              <a:t>настроения: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 </a:t>
            </a:r>
            <a:r>
              <a:rPr lang="ru-RU" dirty="0" smtClean="0"/>
              <a:t>Сегодня я доволен работой, так как…</a:t>
            </a:r>
          </a:p>
          <a:p>
            <a:r>
              <a:rPr lang="ru-RU" dirty="0" smtClean="0"/>
              <a:t> </a:t>
            </a:r>
            <a:r>
              <a:rPr lang="ru-RU" dirty="0" smtClean="0"/>
              <a:t>Не </a:t>
            </a:r>
            <a:r>
              <a:rPr lang="ru-RU" dirty="0" smtClean="0"/>
              <a:t>совсем доволен, потому что…</a:t>
            </a:r>
          </a:p>
          <a:p>
            <a:r>
              <a:rPr lang="ru-RU" dirty="0" smtClean="0"/>
              <a:t> </a:t>
            </a:r>
            <a:r>
              <a:rPr lang="ru-RU" dirty="0" smtClean="0"/>
              <a:t>Не </a:t>
            </a:r>
            <a:r>
              <a:rPr lang="ru-RU" dirty="0" smtClean="0"/>
              <a:t>доволен своей работой, ведь я 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Т</a:t>
            </a:r>
            <a:r>
              <a:rPr lang="ru-RU" dirty="0" smtClean="0"/>
              <a:t>етрадь для самостоятельной работы 1, упражнение 67 (с. </a:t>
            </a:r>
            <a:r>
              <a:rPr lang="ru-RU" dirty="0" smtClean="0"/>
              <a:t>66-68)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206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155</Words>
  <Application>Microsoft Office PowerPoint</Application>
  <PresentationFormat>Экран (4:3)</PresentationFormat>
  <Paragraphs>26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«Написание о и ё после шипящих (в окончаниях и суффиксах существительных и прилагательных, в корнях существительных)»</vt:lpstr>
      <vt:lpstr>Цель:</vt:lpstr>
      <vt:lpstr>Вставь буквы и поставь ударение.</vt:lpstr>
      <vt:lpstr>Суффикс –онок, -ёнок</vt:lpstr>
      <vt:lpstr>Рефлексия настроения:</vt:lpstr>
      <vt:lpstr>Домашнее задание: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Admin</cp:lastModifiedBy>
  <cp:revision>9</cp:revision>
  <dcterms:created xsi:type="dcterms:W3CDTF">2015-08-21T14:17:06Z</dcterms:created>
  <dcterms:modified xsi:type="dcterms:W3CDTF">2015-11-27T19:49:26Z</dcterms:modified>
</cp:coreProperties>
</file>