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89" r:id="rId2"/>
    <p:sldId id="276" r:id="rId3"/>
    <p:sldId id="286" r:id="rId4"/>
    <p:sldId id="258" r:id="rId5"/>
    <p:sldId id="266" r:id="rId6"/>
    <p:sldId id="288" r:id="rId7"/>
    <p:sldId id="259" r:id="rId8"/>
    <p:sldId id="287" r:id="rId9"/>
    <p:sldId id="270" r:id="rId10"/>
    <p:sldId id="273" r:id="rId11"/>
    <p:sldId id="282" r:id="rId12"/>
    <p:sldId id="277" r:id="rId13"/>
    <p:sldId id="279" r:id="rId14"/>
    <p:sldId id="280" r:id="rId15"/>
    <p:sldId id="28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4725" autoAdjust="0"/>
  </p:normalViewPr>
  <p:slideViewPr>
    <p:cSldViewPr>
      <p:cViewPr varScale="1">
        <p:scale>
          <a:sx n="86" d="100"/>
          <a:sy n="86" d="100"/>
        </p:scale>
        <p:origin x="-6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D237-F5B7-461A-BB2F-E8D924575DA7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54F6-EBF9-4A31-A2A8-28ED45A06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75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054F6-EBF9-4A31-A2A8-28ED45A0676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572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058A732-A0DE-4F99-9101-4B5D567A0090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DA31596-3CF3-43B5-9017-CF3EAAF8EF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1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4077072"/>
            <a:ext cx="4860528" cy="20490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Учитель   начальных классов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МБОУ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г. Иркутска СОШ № 18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Наумова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Нэлли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Ивановна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Урок русского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9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8280920" cy="34563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8000" dirty="0" smtClean="0">
                <a:solidFill>
                  <a:srgbClr val="FF0000"/>
                </a:solidFill>
              </a:rPr>
              <a:t>СПУСТЯ   РУКАВА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ЗАСУЧИВ  РУКАВА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 ПОНИМАЕТЕ  ЭТИ ВЫРАЖЕНИЯ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441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032448" cy="79208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пустя рукава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628801"/>
            <a:ext cx="3818467" cy="3578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Небрежно, 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 кое- как</a:t>
            </a:r>
          </a:p>
          <a:p>
            <a:r>
              <a:rPr lang="ru-RU" sz="5400" dirty="0">
                <a:solidFill>
                  <a:srgbClr val="002060"/>
                </a:solidFill>
              </a:rPr>
              <a:t>д</a:t>
            </a:r>
            <a:r>
              <a:rPr lang="ru-RU" sz="5400" dirty="0" smtClean="0">
                <a:solidFill>
                  <a:srgbClr val="002060"/>
                </a:solidFill>
              </a:rPr>
              <a:t>елать что-либо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353238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83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78025"/>
            <a:ext cx="4320480" cy="96274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з</a:t>
            </a:r>
            <a:r>
              <a:rPr lang="ru-RU" sz="4400" dirty="0" smtClean="0">
                <a:solidFill>
                  <a:srgbClr val="FF0000"/>
                </a:solidFill>
              </a:rPr>
              <a:t>асучив рукава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29190" y="1357298"/>
            <a:ext cx="3818467" cy="473561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Энергично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браться  за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работу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4176464" cy="574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ЛЕКСИЧЕСКОЕ ЗНАЧЕНИЕ СЛОВ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2933"/>
            <a:ext cx="3744416" cy="3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0437"/>
            <a:ext cx="396043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ЛЕКСИЧЕСКОЕ ЗНАЧЕНИЕ СЛОВ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3824" y="2714625"/>
            <a:ext cx="3822192" cy="3447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4567" y="1772816"/>
            <a:ext cx="3751328" cy="3447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5283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844824"/>
            <a:ext cx="3456383" cy="34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1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772400" cy="280831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Упр. 212  с. 114     животные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92697"/>
            <a:ext cx="6417734" cy="1080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Домашнее задание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294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476672"/>
            <a:ext cx="5780651" cy="45719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СПАСИБО ЗА УРОК!!!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мои фото\S73034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222" y="1357298"/>
            <a:ext cx="8509059" cy="47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7632278" cy="65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858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8872" cy="473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34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844824"/>
            <a:ext cx="3822192" cy="4281656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 . ТУХ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М .РОЗ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Б . РЁЗА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З . ЯЦ</a:t>
            </a:r>
          </a:p>
          <a:p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КУР . ЦА</a:t>
            </a:r>
          </a:p>
          <a:p>
            <a:r>
              <a:rPr lang="ru-RU" sz="6000" dirty="0" smtClean="0"/>
              <a:t>ВЕТ .Р</a:t>
            </a:r>
          </a:p>
          <a:p>
            <a:r>
              <a:rPr lang="ru-RU" sz="6000" dirty="0" smtClean="0"/>
              <a:t>УЧ .НИК</a:t>
            </a:r>
          </a:p>
          <a:p>
            <a:r>
              <a:rPr lang="ru-RU" sz="6000" dirty="0" smtClean="0"/>
              <a:t>П .ЛЬТО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0648" y="404664"/>
            <a:ext cx="6912768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10101"/>
            <a:ext cx="3600400" cy="644122"/>
          </a:xfrm>
        </p:spPr>
        <p:txBody>
          <a:bodyPr>
            <a:noAutofit/>
          </a:bodyPr>
          <a:lstStyle/>
          <a:p>
            <a:r>
              <a:rPr lang="ru-RU" sz="4400" dirty="0" smtClean="0"/>
              <a:t>КТО?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4348" y="2708920"/>
            <a:ext cx="3429024" cy="393479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ПЕТУХ               </a:t>
            </a:r>
            <a:endParaRPr lang="ru-RU" sz="5400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ЗАЯЦ</a:t>
            </a:r>
          </a:p>
          <a:p>
            <a:pPr marL="45720" indent="0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КУРИЦА</a:t>
            </a:r>
          </a:p>
          <a:p>
            <a:pPr marL="45720" indent="0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УЧЕНИК</a:t>
            </a:r>
          </a:p>
          <a:p>
            <a:pPr marL="45720" indent="0">
              <a:buNone/>
            </a:pPr>
            <a:endParaRPr lang="ru-RU" sz="4600" dirty="0" smtClean="0"/>
          </a:p>
          <a:p>
            <a:endParaRPr lang="ru-RU" sz="4600" dirty="0"/>
          </a:p>
          <a:p>
            <a:pPr marL="45720" indent="0">
              <a:buNone/>
            </a:pPr>
            <a:endParaRPr lang="ru-RU" sz="4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628801"/>
            <a:ext cx="2016224" cy="576064"/>
          </a:xfrm>
        </p:spPr>
        <p:txBody>
          <a:bodyPr>
            <a:noAutofit/>
          </a:bodyPr>
          <a:lstStyle/>
          <a:p>
            <a:r>
              <a:rPr lang="ru-RU" sz="4400" dirty="0" smtClean="0"/>
              <a:t>ЧТО?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2120" y="2714620"/>
            <a:ext cx="2842648" cy="392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МОРОЗ</a:t>
            </a:r>
            <a:endParaRPr lang="ru-RU" sz="54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БЕРЁЗА</a:t>
            </a:r>
          </a:p>
          <a:p>
            <a:pPr marL="4572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ВЕТЕР</a:t>
            </a:r>
          </a:p>
          <a:p>
            <a:pPr marL="4572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ПАЛЬТО</a:t>
            </a:r>
          </a:p>
        </p:txBody>
      </p:sp>
    </p:spTree>
    <p:extLst>
      <p:ext uri="{BB962C8B-B14F-4D97-AF65-F5344CB8AC3E}">
        <p14:creationId xmlns:p14="http://schemas.microsoft.com/office/powerpoint/2010/main" xmlns="" val="3355851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7496"/>
            <a:ext cx="7848872" cy="928694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ОЧАЮЩИЕ НА ВОПРОСЫ</a:t>
            </a:r>
            <a:endParaRPr lang="ru-RU" sz="48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149D5-9ACD-40FC-9BAC-F54E797132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2775D-281D-45B2-AF3D-92FF69AF71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0" y="4643446"/>
            <a:ext cx="4643470" cy="1080120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ОДУШЕВЛЕННЫЕ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9058" y="5500702"/>
            <a:ext cx="5038504" cy="936104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4000" b="1" dirty="0"/>
              <a:t>НЕОДУШЕВЛЁННЫЕ</a:t>
            </a:r>
          </a:p>
          <a:p>
            <a:pPr marL="18288" indent="0" algn="ctr">
              <a:buNone/>
            </a:pPr>
            <a:r>
              <a:rPr lang="ru-RU" sz="3600" b="1" dirty="0" smtClean="0"/>
              <a:t>         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4500570"/>
            <a:ext cx="1828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?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00034" y="3643314"/>
            <a:ext cx="3201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?</a:t>
            </a:r>
            <a:endParaRPr lang="ru-RU" sz="48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2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ТЕМА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УРОКА: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214422"/>
            <a:ext cx="8643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Имена существительные,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о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твечающие на вопрос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475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12975"/>
            <a:ext cx="7408333" cy="338437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Неодушевлённые существительные отвечают на вопрос что? 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и обозначают  остальные предметы, явления природы, события.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Одушевлённые существительные отвечают на вопрос кто? 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обозначают живые существа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( людей и животных)</a:t>
            </a:r>
          </a:p>
        </p:txBody>
      </p:sp>
    </p:spTree>
    <p:extLst>
      <p:ext uri="{BB962C8B-B14F-4D97-AF65-F5344CB8AC3E}">
        <p14:creationId xmlns:p14="http://schemas.microsoft.com/office/powerpoint/2010/main" xmlns="" val="38036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480"/>
            <a:ext cx="6624736" cy="1714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Составь предложение.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ЗАПИШИ.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608512" cy="1512168"/>
          </a:xfrm>
        </p:spPr>
        <p:txBody>
          <a:bodyPr>
            <a:noAutofit/>
          </a:bodyPr>
          <a:lstStyle/>
          <a:p>
            <a:r>
              <a:rPr lang="ru-RU" sz="4400" dirty="0" smtClean="0"/>
              <a:t>    </a:t>
            </a:r>
            <a:r>
              <a:rPr lang="ru-RU" sz="4800" dirty="0" smtClean="0"/>
              <a:t>1 вариант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3573016"/>
            <a:ext cx="3240360" cy="2232248"/>
          </a:xfrm>
        </p:spPr>
        <p:txBody>
          <a:bodyPr>
            <a:normAutofit fontScale="32500" lnSpcReduction="20000"/>
          </a:bodyPr>
          <a:lstStyle/>
          <a:p>
            <a:endParaRPr lang="ru-RU" sz="2400" dirty="0" smtClean="0"/>
          </a:p>
          <a:p>
            <a:endParaRPr lang="ru-RU" sz="4400" dirty="0"/>
          </a:p>
          <a:p>
            <a:endParaRPr lang="ru-RU" sz="4400" dirty="0" smtClean="0"/>
          </a:p>
          <a:p>
            <a:pPr marL="0" indent="0">
              <a:buNone/>
            </a:pPr>
            <a:r>
              <a:rPr lang="ru-RU" sz="26400" dirty="0"/>
              <a:t> </a:t>
            </a:r>
            <a:r>
              <a:rPr lang="ru-RU" sz="26400" dirty="0" smtClean="0"/>
              <a:t> КТО?</a:t>
            </a:r>
            <a:endParaRPr lang="ru-RU" sz="26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2636912"/>
            <a:ext cx="331236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4800" dirty="0" smtClean="0"/>
              <a:t>2 вариант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2708920"/>
            <a:ext cx="3392020" cy="279889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6600" dirty="0"/>
              <a:t> </a:t>
            </a:r>
            <a:r>
              <a:rPr lang="ru-RU" sz="6600" dirty="0" smtClean="0"/>
              <a:t>   </a:t>
            </a:r>
            <a:r>
              <a:rPr lang="ru-RU" sz="7200" b="1" dirty="0"/>
              <a:t>Ч</a:t>
            </a:r>
            <a:r>
              <a:rPr lang="ru-RU" sz="7200" b="1" dirty="0" smtClean="0"/>
              <a:t>ТО?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85609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ОБРАЗУЙТЕ ОДНОКОРЕННЫЕ СЛОВА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2823774" cy="648072"/>
          </a:xfrm>
        </p:spPr>
        <p:txBody>
          <a:bodyPr>
            <a:noAutofit/>
          </a:bodyPr>
          <a:lstStyle/>
          <a:p>
            <a:r>
              <a:rPr lang="ru-RU" sz="4400" dirty="0" smtClean="0"/>
              <a:t>ЧТО ?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1988840"/>
            <a:ext cx="3820055" cy="45365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6000" dirty="0" smtClean="0"/>
              <a:t>ЛЕС</a:t>
            </a:r>
          </a:p>
          <a:p>
            <a:r>
              <a:rPr lang="ru-RU" sz="6000" dirty="0" smtClean="0"/>
              <a:t>САД</a:t>
            </a:r>
          </a:p>
          <a:p>
            <a:r>
              <a:rPr lang="ru-RU" sz="6000" dirty="0" smtClean="0"/>
              <a:t>ПЕЧЬ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484784"/>
            <a:ext cx="3822192" cy="639762"/>
          </a:xfrm>
        </p:spPr>
        <p:txBody>
          <a:bodyPr>
            <a:noAutofit/>
          </a:bodyPr>
          <a:lstStyle/>
          <a:p>
            <a:r>
              <a:rPr lang="ru-RU" sz="4400" dirty="0" smtClean="0"/>
              <a:t>КТО ?</a:t>
            </a:r>
            <a:endParaRPr lang="ru-RU" sz="44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143372" y="2500306"/>
            <a:ext cx="3071834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ЛЕСНИК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342900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садовник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4643446"/>
            <a:ext cx="3669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печник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38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5836" r="9091" b="12463"/>
          <a:stretch>
            <a:fillRect/>
          </a:stretch>
        </p:blipFill>
        <p:spPr bwMode="auto">
          <a:xfrm>
            <a:off x="2383971" y="0"/>
            <a:ext cx="67600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4410C-72C6-4D7D-AC0F-59D0E1CBA5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5FB6-9280-4525-AE6D-77C0F03FB1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1395755" y="3824567"/>
            <a:ext cx="5143536" cy="923330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физминутка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815640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161</Words>
  <Application>Microsoft Office PowerPoint</Application>
  <PresentationFormat>Экран (4:3)</PresentationFormat>
  <Paragraphs>77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Урок русского языка</vt:lpstr>
      <vt:lpstr>РУССКИЙ ЯЗЫК</vt:lpstr>
      <vt:lpstr>СЛОВАРНАЯ РАБОТА</vt:lpstr>
      <vt:lpstr>ПРОВЕРЬ</vt:lpstr>
      <vt:lpstr> ОЧАЮЩИЕ НА ВОПРОСЫ</vt:lpstr>
      <vt:lpstr>Одушевлённые существительные отвечают на вопрос кто?   и обозначают живые существа ( людей и животных)</vt:lpstr>
      <vt:lpstr>Составь предложение. ЗАПИШИ. </vt:lpstr>
      <vt:lpstr>ОБРАЗУЙТЕ ОДНОКОРЕННЫЕ СЛОВА</vt:lpstr>
      <vt:lpstr>Слайд 9</vt:lpstr>
      <vt:lpstr> СПУСТЯ   РУКАВА  ЗАСУЧИВ  РУКАВА  </vt:lpstr>
      <vt:lpstr>спустя рукава</vt:lpstr>
      <vt:lpstr>засучив рукава</vt:lpstr>
      <vt:lpstr>ЛЕКСИЧЕСКОЕ ЗНАЧЕНИЕ СЛОВ </vt:lpstr>
      <vt:lpstr>ЛЕКСИЧЕСКОЕ ЗНАЧЕНИЕ СЛОВ</vt:lpstr>
      <vt:lpstr>Упр. 212  с. 114     животные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Нэлли</cp:lastModifiedBy>
  <cp:revision>88</cp:revision>
  <dcterms:created xsi:type="dcterms:W3CDTF">2011-11-14T12:53:35Z</dcterms:created>
  <dcterms:modified xsi:type="dcterms:W3CDTF">2014-01-25T09:07:18Z</dcterms:modified>
</cp:coreProperties>
</file>