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2999"/>
            <a:ext cx="7772400" cy="1096963"/>
          </a:xfrm>
        </p:spPr>
        <p:txBody>
          <a:bodyPr anchor="b"/>
          <a:lstStyle>
            <a:lvl1pPr algn="ctr">
              <a:defRPr sz="6000">
                <a:latin typeface="Monotype Corsiva" panose="03010101010201010101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868362"/>
          </a:xfrm>
        </p:spPr>
        <p:txBody>
          <a:bodyPr/>
          <a:lstStyle>
            <a:lvl1pPr marL="0" indent="0" algn="ctr">
              <a:buNone/>
              <a:defRPr sz="2400">
                <a:latin typeface="Monotype Corsiva" panose="03010101010201010101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336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14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764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834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542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312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999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851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81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078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23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ABEE-E828-43B0-82B1-B6AF7E077292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046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Monotype Corsiva" panose="03010101010201010101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Корень</a:t>
            </a:r>
            <a:r>
              <a:rPr lang="uk-UA" dirty="0" smtClean="0"/>
              <a:t>. </a:t>
            </a:r>
            <a:r>
              <a:rPr lang="uk-UA" dirty="0" err="1" smtClean="0"/>
              <a:t>Однокоренные</a:t>
            </a:r>
            <a:r>
              <a:rPr lang="uk-UA" dirty="0" smtClean="0"/>
              <a:t> слова.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001928"/>
          </a:xfrm>
        </p:spPr>
        <p:txBody>
          <a:bodyPr>
            <a:normAutofit/>
          </a:bodyPr>
          <a:lstStyle/>
          <a:p>
            <a:r>
              <a:rPr lang="uk-UA" dirty="0" err="1" smtClean="0"/>
              <a:t>Урясьева</a:t>
            </a:r>
            <a:r>
              <a:rPr lang="uk-UA" dirty="0" smtClean="0"/>
              <a:t> А.С.</a:t>
            </a:r>
          </a:p>
          <a:p>
            <a:r>
              <a:rPr lang="uk-UA" dirty="0" smtClean="0"/>
              <a:t>учитель </a:t>
            </a:r>
            <a:r>
              <a:rPr lang="uk-UA" dirty="0" err="1" smtClean="0"/>
              <a:t>начальных</a:t>
            </a:r>
            <a:r>
              <a:rPr lang="uk-UA" dirty="0" smtClean="0"/>
              <a:t> </a:t>
            </a:r>
            <a:r>
              <a:rPr lang="uk-UA" dirty="0" err="1" smtClean="0"/>
              <a:t>классов</a:t>
            </a:r>
            <a:endParaRPr lang="uk-UA" dirty="0" smtClean="0"/>
          </a:p>
          <a:p>
            <a:r>
              <a:rPr lang="uk-UA" dirty="0" smtClean="0"/>
              <a:t>МБОУ </a:t>
            </a:r>
            <a:r>
              <a:rPr lang="uk-UA" dirty="0" err="1" smtClean="0"/>
              <a:t>СОШ</a:t>
            </a:r>
            <a:r>
              <a:rPr lang="uk-UA" dirty="0" smtClean="0"/>
              <a:t> №3</a:t>
            </a:r>
          </a:p>
          <a:p>
            <a:r>
              <a:rPr lang="uk-UA" dirty="0" smtClean="0"/>
              <a:t>г. </a:t>
            </a:r>
            <a:r>
              <a:rPr lang="uk-UA" dirty="0" err="1" smtClean="0"/>
              <a:t>Моршанска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16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Корень-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это главная, общая часть родственных слов, в которой заключено их основное значение. Корень в родственных словах пишется одинаково. Согласные в корне могут чередоваться.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797678376"/>
      </p:ext>
    </p:extLst>
  </p:cSld>
  <p:clrMapOvr>
    <a:masterClrMapping/>
  </p:clrMapOvr>
  <p:transition>
    <p:dissolve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слова с одинаковым корнем.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084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>Спиши однокоренные слова в таком порядке: сначала с ударной в корне, затем-с безударной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998617"/>
            <a:ext cx="7886700" cy="4178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Ледник, лёд, ледниковый, ледяной, подлёдный, наледь, заледенеть.</a:t>
            </a:r>
          </a:p>
          <a:p>
            <a:r>
              <a:rPr lang="ru-RU" sz="3200" dirty="0" smtClean="0"/>
              <a:t> Белить, беляк, белок, белизна, побелка, </a:t>
            </a:r>
            <a:r>
              <a:rPr lang="ru-RU" sz="3200" dirty="0" err="1" smtClean="0"/>
              <a:t>белина</a:t>
            </a:r>
            <a:r>
              <a:rPr lang="ru-RU" sz="3200" dirty="0" smtClean="0"/>
              <a:t>, белый, белеть.</a:t>
            </a:r>
          </a:p>
          <a:p>
            <a:r>
              <a:rPr lang="ru-RU" sz="3200" dirty="0" smtClean="0"/>
              <a:t>Тишина, тихий, затишье, тихоня, тихо, потихоньку.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Спиши. Рядом запиши слово, которым можно заменить словосочетание. Выдели корень в однокоренных словах.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29842" y="1854926"/>
            <a:ext cx="3868340" cy="453068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Сделать подарок-….</a:t>
            </a:r>
          </a:p>
          <a:p>
            <a:r>
              <a:rPr lang="ru-RU" sz="3000" dirty="0" smtClean="0"/>
              <a:t>Быть гостем-….</a:t>
            </a:r>
          </a:p>
          <a:p>
            <a:r>
              <a:rPr lang="ru-RU" sz="3000" dirty="0" smtClean="0"/>
              <a:t>Найти решение-….</a:t>
            </a:r>
          </a:p>
          <a:p>
            <a:r>
              <a:rPr lang="ru-RU" sz="3000" dirty="0" smtClean="0"/>
              <a:t>Положить соль-….</a:t>
            </a:r>
            <a:endParaRPr lang="ru-RU" sz="3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399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25093" y="1881052"/>
            <a:ext cx="4318907" cy="453068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Одержать победу-….</a:t>
            </a:r>
          </a:p>
          <a:p>
            <a:r>
              <a:rPr lang="ru-RU" sz="3000" dirty="0" smtClean="0"/>
              <a:t>Сделать запись-….</a:t>
            </a:r>
          </a:p>
          <a:p>
            <a:r>
              <a:rPr lang="ru-RU" sz="3000" dirty="0" smtClean="0"/>
              <a:t>Покрыть краской-….</a:t>
            </a:r>
          </a:p>
          <a:p>
            <a:r>
              <a:rPr lang="ru-RU" sz="3000" dirty="0" smtClean="0"/>
              <a:t>Оказать помощь-….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К каждому слову подбери по три однокоренных </a:t>
            </a:r>
            <a:r>
              <a:rPr lang="ru-RU" sz="3200" b="1" dirty="0" err="1" smtClean="0"/>
              <a:t>слова-имя</a:t>
            </a:r>
            <a:r>
              <a:rPr lang="ru-RU" sz="3200" b="1" dirty="0" smtClean="0"/>
              <a:t> существительное, глагол, имя прилагательное.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Зимовка-…,…,….</a:t>
            </a:r>
          </a:p>
          <a:p>
            <a:r>
              <a:rPr lang="ru-RU" dirty="0" smtClean="0"/>
              <a:t>Ночёвка-…,…,….</a:t>
            </a:r>
          </a:p>
          <a:p>
            <a:r>
              <a:rPr lang="ru-RU" dirty="0" smtClean="0"/>
              <a:t>Хитрец-…,…,….</a:t>
            </a:r>
          </a:p>
          <a:p>
            <a:r>
              <a:rPr lang="ru-RU" dirty="0" smtClean="0"/>
              <a:t>Золотник-…,…,….</a:t>
            </a:r>
          </a:p>
          <a:p>
            <a:r>
              <a:rPr lang="ru-RU" dirty="0" smtClean="0"/>
              <a:t>Строительство-…,…,….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Определи,какое</a:t>
            </a:r>
            <a:r>
              <a:rPr lang="ru-RU" sz="3600" b="1" dirty="0" smtClean="0"/>
              <a:t> слово лишнее. Почему?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94114"/>
            <a:ext cx="7886700" cy="428284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Борьба, борец, бороться, воевать.</a:t>
            </a:r>
          </a:p>
          <a:p>
            <a:r>
              <a:rPr lang="ru-RU" sz="3200" dirty="0" smtClean="0"/>
              <a:t>Весельчак, весёлый, радостный, веселье.</a:t>
            </a:r>
          </a:p>
          <a:p>
            <a:r>
              <a:rPr lang="ru-RU" sz="3200" dirty="0" smtClean="0"/>
              <a:t>Вражда, враг, противник, вражеский.</a:t>
            </a:r>
          </a:p>
          <a:p>
            <a:r>
              <a:rPr lang="ru-RU" sz="3200" dirty="0" smtClean="0"/>
              <a:t>Дорога, путь, подорожник, дорожный.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219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Корень. Однокоренные слова.</vt:lpstr>
      <vt:lpstr>Корень-</vt:lpstr>
      <vt:lpstr>Однокоренные слова-</vt:lpstr>
      <vt:lpstr>Спиши однокоренные слова в таком порядке: сначала с ударной в корне, затем-с безударной.</vt:lpstr>
      <vt:lpstr>Спиши. Рядом запиши слово, которым можно заменить словосочетание. Выдели корень в однокоренных словах.</vt:lpstr>
      <vt:lpstr>К каждому слову подбери по три однокоренных слова-имя существительное, глагол, имя прилагательное.</vt:lpstr>
      <vt:lpstr>Определи,какое слово лишнее. Почему?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new</cp:lastModifiedBy>
  <cp:revision>6</cp:revision>
  <dcterms:created xsi:type="dcterms:W3CDTF">2014-10-24T11:55:36Z</dcterms:created>
  <dcterms:modified xsi:type="dcterms:W3CDTF">2015-11-29T17:31:04Z</dcterms:modified>
</cp:coreProperties>
</file>