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7" r:id="rId3"/>
    <p:sldId id="273" r:id="rId4"/>
    <p:sldId id="287" r:id="rId5"/>
    <p:sldId id="259" r:id="rId6"/>
    <p:sldId id="260" r:id="rId7"/>
    <p:sldId id="275" r:id="rId8"/>
    <p:sldId id="262" r:id="rId9"/>
    <p:sldId id="270" r:id="rId10"/>
    <p:sldId id="288" r:id="rId11"/>
    <p:sldId id="264" r:id="rId12"/>
    <p:sldId id="263" r:id="rId13"/>
    <p:sldId id="261" r:id="rId14"/>
    <p:sldId id="289" r:id="rId15"/>
    <p:sldId id="290" r:id="rId16"/>
    <p:sldId id="291" r:id="rId17"/>
    <p:sldId id="292" r:id="rId18"/>
    <p:sldId id="267" r:id="rId19"/>
    <p:sldId id="268" r:id="rId20"/>
    <p:sldId id="269" r:id="rId21"/>
    <p:sldId id="271" r:id="rId22"/>
    <p:sldId id="272" r:id="rId23"/>
    <p:sldId id="274" r:id="rId24"/>
    <p:sldId id="293" r:id="rId25"/>
    <p:sldId id="295" r:id="rId26"/>
    <p:sldId id="294" r:id="rId27"/>
    <p:sldId id="281" r:id="rId28"/>
    <p:sldId id="277" r:id="rId29"/>
    <p:sldId id="276" r:id="rId30"/>
    <p:sldId id="278" r:id="rId31"/>
    <p:sldId id="279" r:id="rId32"/>
    <p:sldId id="313" r:id="rId33"/>
    <p:sldId id="297" r:id="rId34"/>
    <p:sldId id="299" r:id="rId35"/>
    <p:sldId id="300" r:id="rId36"/>
    <p:sldId id="298" r:id="rId37"/>
    <p:sldId id="301" r:id="rId38"/>
    <p:sldId id="304" r:id="rId39"/>
    <p:sldId id="302" r:id="rId40"/>
    <p:sldId id="303" r:id="rId41"/>
    <p:sldId id="308" r:id="rId42"/>
    <p:sldId id="306" r:id="rId43"/>
    <p:sldId id="305" r:id="rId44"/>
    <p:sldId id="307" r:id="rId45"/>
    <p:sldId id="309" r:id="rId46"/>
    <p:sldId id="311" r:id="rId47"/>
    <p:sldId id="256" r:id="rId4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FA66-388A-49E1-8170-F7DD7B0353A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6C8F-7286-403C-9471-8C62EF99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FA66-388A-49E1-8170-F7DD7B0353A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6C8F-7286-403C-9471-8C62EF99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FA66-388A-49E1-8170-F7DD7B0353A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6C8F-7286-403C-9471-8C62EF99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FA66-388A-49E1-8170-F7DD7B0353A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6C8F-7286-403C-9471-8C62EF99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FA66-388A-49E1-8170-F7DD7B0353A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6C8F-7286-403C-9471-8C62EF99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2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FA66-388A-49E1-8170-F7DD7B0353A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6C8F-7286-403C-9471-8C62EF99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FA66-388A-49E1-8170-F7DD7B0353A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6C8F-7286-403C-9471-8C62EF99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FA66-388A-49E1-8170-F7DD7B0353A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6C8F-7286-403C-9471-8C62EF99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FA66-388A-49E1-8170-F7DD7B0353A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6C8F-7286-403C-9471-8C62EF99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FA66-388A-49E1-8170-F7DD7B0353A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6C8F-7286-403C-9471-8C62EF99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FA66-388A-49E1-8170-F7DD7B0353A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6C8F-7286-403C-9471-8C62EF99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EFA66-388A-49E1-8170-F7DD7B0353A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6C8F-7286-403C-9471-8C62EF99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esktop\lindsay-b-scott-sambu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349" y="0"/>
            <a:ext cx="10126621" cy="68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43849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РЕБЯТАМ</a:t>
            </a:r>
            <a:endParaRPr lang="ru-RU" sz="8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22108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144418"/>
            <a:ext cx="6547113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  ЗВЕРЯТАХ</a:t>
            </a:r>
            <a:endParaRPr lang="ru-RU" sz="8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2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сеr\Downloads\images (7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сеr\Downloads\images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сеr\Downloads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2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сеr\Downloads\images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сеr\Downloads\скачанные файлы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сеr\Downloads\скачанные файлы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сеr\Downloads\images (9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943"/>
            <a:ext cx="9144000" cy="682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сеr\Downloads\images (6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сеr\Downloads\images (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сеr\Downloads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еr\Downloads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5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сеr\Downloads\images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0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сеr\Downloads\images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сеr\Downloads\images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9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сеr\Downloads\скачанные файлы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6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сеr\Downloads\images (3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сеr\Downloads\images (4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837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сеr\Downloads\images (4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660232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сеr\Downloads\images (4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2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сеr\Downloads\kto-gde-zhi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8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сеr\Downloads\images (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453650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6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сеr\Downloads\images (8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сеr\Downloads\images (6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сеr\Downloads\images (7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сеr\Downloads\images (8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интерьер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сеr\Downloads\images (6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сеr\Downloads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сеr\Download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сеr\Downloads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8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сеr\Downloads\Животные-и-их-детеныши-300x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сеr\Downloads\images (7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сеr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сеr\Downloads\images (5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4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сеr\Downloads\images (5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сеr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сеr\Downloads\images (5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ыпуск_нов\выпуск\4b00ccaf54e5cb4d1a32072c37a5f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сеr\Downloads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esktop\интерьер\img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горь\Desktop\horse-mountains-snow-peaks-sky-fog-walk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190" y="0"/>
            <a:ext cx="9971576" cy="683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9024638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84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579296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сеr\Downloads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4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сеr\Downloads\images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9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сеr\Downloads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7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сеr\Downloads\images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сеr\Downloads\images (8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</Words>
  <Application>Microsoft Office PowerPoint</Application>
  <PresentationFormat>Экран (4:3)</PresentationFormat>
  <Paragraphs>3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асеr</dc:creator>
  <cp:lastModifiedBy>Игорь</cp:lastModifiedBy>
  <cp:revision>21</cp:revision>
  <dcterms:created xsi:type="dcterms:W3CDTF">2015-09-16T19:27:26Z</dcterms:created>
  <dcterms:modified xsi:type="dcterms:W3CDTF">2015-09-18T05:08:09Z</dcterms:modified>
</cp:coreProperties>
</file>