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58" r:id="rId4"/>
    <p:sldId id="284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69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7" r:id="rId30"/>
    <p:sldId id="285" r:id="rId31"/>
    <p:sldId id="288" r:id="rId32"/>
    <p:sldId id="289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AA46C-D5E5-4934-AE88-55395E0FCCB2}" type="datetimeFigureOut">
              <a:rPr lang="ru-RU" smtClean="0"/>
              <a:pPr/>
              <a:t>23.01.2013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A22ED-D30C-4288-8061-E5F5F61ECC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AA46C-D5E5-4934-AE88-55395E0FCCB2}" type="datetimeFigureOut">
              <a:rPr lang="ru-RU" smtClean="0"/>
              <a:pPr/>
              <a:t>23.01.2013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A22ED-D30C-4288-8061-E5F5F61ECC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AA46C-D5E5-4934-AE88-55395E0FCCB2}" type="datetimeFigureOut">
              <a:rPr lang="ru-RU" smtClean="0"/>
              <a:pPr/>
              <a:t>23.01.2013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A22ED-D30C-4288-8061-E5F5F61ECC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AA46C-D5E5-4934-AE88-55395E0FCCB2}" type="datetimeFigureOut">
              <a:rPr lang="ru-RU" smtClean="0"/>
              <a:pPr/>
              <a:t>23.01.2013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A22ED-D30C-4288-8061-E5F5F61ECC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AA46C-D5E5-4934-AE88-55395E0FCCB2}" type="datetimeFigureOut">
              <a:rPr lang="ru-RU" smtClean="0"/>
              <a:pPr/>
              <a:t>23.01.2013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A22ED-D30C-4288-8061-E5F5F61ECC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AA46C-D5E5-4934-AE88-55395E0FCCB2}" type="datetimeFigureOut">
              <a:rPr lang="ru-RU" smtClean="0"/>
              <a:pPr/>
              <a:t>23.01.2013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A22ED-D30C-4288-8061-E5F5F61ECC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AA46C-D5E5-4934-AE88-55395E0FCCB2}" type="datetimeFigureOut">
              <a:rPr lang="ru-RU" smtClean="0"/>
              <a:pPr/>
              <a:t>23.01.2013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A22ED-D30C-4288-8061-E5F5F61ECC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AA46C-D5E5-4934-AE88-55395E0FCCB2}" type="datetimeFigureOut">
              <a:rPr lang="ru-RU" smtClean="0"/>
              <a:pPr/>
              <a:t>23.01.2013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A22ED-D30C-4288-8061-E5F5F61ECC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AA46C-D5E5-4934-AE88-55395E0FCCB2}" type="datetimeFigureOut">
              <a:rPr lang="ru-RU" smtClean="0"/>
              <a:pPr/>
              <a:t>23.01.2013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A22ED-D30C-4288-8061-E5F5F61ECC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AA46C-D5E5-4934-AE88-55395E0FCCB2}" type="datetimeFigureOut">
              <a:rPr lang="ru-RU" smtClean="0"/>
              <a:pPr/>
              <a:t>23.01.2013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A22ED-D30C-4288-8061-E5F5F61ECC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AA46C-D5E5-4934-AE88-55395E0FCCB2}" type="datetimeFigureOut">
              <a:rPr lang="ru-RU" smtClean="0"/>
              <a:pPr/>
              <a:t>23.01.2013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A22ED-D30C-4288-8061-E5F5F61ECC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AA46C-D5E5-4934-AE88-55395E0FCCB2}" type="datetimeFigureOut">
              <a:rPr lang="ru-RU" smtClean="0"/>
              <a:pPr/>
              <a:t>23.01.2013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A22ED-D30C-4288-8061-E5F5F61ECC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72066" y="428604"/>
            <a:ext cx="3786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ГРИБЫ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ШАМПИНЬОНЫ</a:t>
            </a:r>
            <a:endParaRPr lang="ru-RU" sz="7200" dirty="0">
              <a:ln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00ZWEyLW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82356" y="1600200"/>
            <a:ext cx="7379288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428736"/>
            <a:ext cx="864399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Этот гриб во мху под елкой</a:t>
            </a:r>
          </a:p>
          <a:p>
            <a:pPr algn="ctr"/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Звонче всех хрустит в засолке.</a:t>
            </a:r>
            <a:r>
              <a:rPr lang="ru-RU" sz="5400" dirty="0"/>
              <a:t> 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ГРУЗДЬ</a:t>
            </a:r>
            <a:endParaRPr lang="ru-RU" sz="8000" dirty="0">
              <a:ln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0_19dd7_b0b7eb2c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62338" y="1600200"/>
            <a:ext cx="6619324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285860"/>
            <a:ext cx="871543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Я родился в день дождливый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Под осиной молодой,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Круглый, гладенький, красивый,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С ножкой толстой и прямой.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7200" dirty="0" smtClean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ПОДОСИНОВИК</a:t>
            </a:r>
            <a:endParaRPr lang="ru-RU" sz="7200" dirty="0">
              <a:ln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7134_msg-b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785926"/>
            <a:ext cx="7072362" cy="44489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357298"/>
            <a:ext cx="828680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Что за ребятки на пеньках 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Столпились тесной кучкой? 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И держат зонтики в руках, 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Застигнутые тучкой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ОПЯТА</a:t>
            </a:r>
            <a:endParaRPr lang="ru-RU" sz="8800" dirty="0">
              <a:ln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0b254bafbf0976f5ecde3c4763cc60c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857364"/>
            <a:ext cx="7143800" cy="44346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642918"/>
            <a:ext cx="85725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Вдоль лесных дорожек много белых ножек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В шляпках разноцветных, издали приметных. 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Кто в серой, кто в зеленой, кто в розовой, кто в желтой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Ты их бери, не мешкай, ведь это – ...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СЫРОЕЖКИ</a:t>
            </a:r>
            <a:endParaRPr lang="ru-RU" sz="8800" dirty="0">
              <a:ln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0_31ce7_49f7c706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1600200"/>
            <a:ext cx="5143536" cy="49006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643050"/>
            <a:ext cx="82153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/>
              <a:t>Не спорю – не белый, я, братцы, попроще.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/>
              <a:t>Расту я обычно в берёзовой роще.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Вопросы о грибах 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142844" y="1600200"/>
            <a:ext cx="8858312" cy="4329129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Что такое грибы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Какие бывают грибы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Где, как и когда растут грибы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Все ли грибы можно собирать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Какую опасность представляют грибы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ПОДБЕРЕЗОВИК</a:t>
            </a:r>
            <a:endParaRPr lang="ru-RU" sz="7200" dirty="0">
              <a:ln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________________________ ______________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600200"/>
            <a:ext cx="6786609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214422"/>
            <a:ext cx="842968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В белом парике да белом пиджаке,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В шляпке ярко-красной, красивой да опасной.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Кто его с собой возьмет – тот и горюшка хлебнет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МУХОМОР</a:t>
            </a:r>
            <a:endParaRPr lang="ru-RU" sz="88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0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500174"/>
            <a:ext cx="7143800" cy="49859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857232"/>
            <a:ext cx="850112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Бледная она стоит, 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У нее съедобный вид. 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Принесешь домой - беда, 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Будет ядом та еда. 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Знай, что этот гриб - обманка, 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Враг наш - бледная...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ПОГАНКА</a:t>
            </a:r>
            <a:endParaRPr lang="ru-RU" sz="8800" dirty="0">
              <a:ln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46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600200"/>
            <a:ext cx="6786610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1928802"/>
            <a:ext cx="71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Не сучок, не листок, 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А на дереве растет. 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ТРУТОВИК</a:t>
            </a:r>
            <a:endParaRPr lang="ru-RU" sz="8800" dirty="0">
              <a:ln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Trutovik-nastojawij_Fomes-fomentariu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600200"/>
            <a:ext cx="6786609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571612"/>
            <a:ext cx="85725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На земле лежит лепешка, от дождя она растет,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Лишь дотронешься немножко, её сразу разорвет!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Пых! И вырвался костёр дымным облаком из спор!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ДОЖДЕВИК</a:t>
            </a:r>
            <a:endParaRPr lang="ru-RU" sz="8000" dirty="0">
              <a:ln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ojdevik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720056"/>
            <a:ext cx="7000924" cy="45664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571481"/>
            <a:ext cx="3997354" cy="785818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СМОРЧОК</a:t>
            </a:r>
            <a:endParaRPr lang="ru-RU" sz="4400" dirty="0">
              <a:ln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18d34f9833769319b2c6ea5ccd13dc280648fbbf_53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14489"/>
            <a:ext cx="4040188" cy="43099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4876" y="571480"/>
            <a:ext cx="4041775" cy="785818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СТРОЧОК</a:t>
            </a:r>
            <a:endParaRPr lang="ru-RU" sz="4400" dirty="0">
              <a:ln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u_100476721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1714488"/>
            <a:ext cx="4041775" cy="42862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500174"/>
            <a:ext cx="857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44" y="1428736"/>
            <a:ext cx="87868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   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Грибы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-особый организм,не образующий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цветков и семян и размножающийся спорами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3600" dirty="0"/>
          </a:p>
          <a:p>
            <a:r>
              <a:rPr lang="ru-RU" sz="3600" dirty="0" smtClean="0"/>
              <a:t>(С.И.Ожегов. Словарь </a:t>
            </a:r>
            <a:r>
              <a:rPr lang="ru-RU" sz="3600" dirty="0"/>
              <a:t>русского языка</a:t>
            </a:r>
            <a:r>
              <a:rPr lang="ru-RU" sz="3600" dirty="0" smtClean="0"/>
              <a:t>.)</a:t>
            </a:r>
            <a:endParaRPr lang="ru-RU" sz="36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СТРОЕНИЕ ГРИБА</a:t>
            </a:r>
            <a:endParaRPr lang="ru-RU" sz="7200" dirty="0">
              <a:ln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logo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00298" y="1714488"/>
            <a:ext cx="3619504" cy="4275953"/>
          </a:xfrm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4500562" y="2143116"/>
            <a:ext cx="2214578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3786182" y="3500438"/>
            <a:ext cx="3000396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3786182" y="5143512"/>
            <a:ext cx="3071834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86578" y="1928802"/>
            <a:ext cx="192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шляпка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15140" y="3357562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ножка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16" y="5072074"/>
            <a:ext cx="2143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грибница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Первая помощь при отравлении грибами 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Немедленно вызвать «скорую помощь».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 приезда врачей оказать первую помощь: очистить желудок и кишечник от пищи.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Надо дать пострадавшему 2-3 стакана подсоленной воды, а затем вызвать рвоту. Процедуру повторять несколько раз. Остатки грибов и очистки от них  следует сохранять до приезда врача. Это поможет выяснить причину отравления и принять соответствующие меры.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 есть такие люди, которым стоит избегать грибной пищи, так как она вызывает у них аллергические реакции.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ПРАВИЛА СБОРА ГРИБОВ</a:t>
            </a:r>
            <a:endParaRPr lang="ru-RU" sz="4800" dirty="0">
              <a:ln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4429156" cy="4840303"/>
          </a:xfrm>
        </p:spPr>
        <p:txBody>
          <a:bodyPr>
            <a:normAutofit fontScale="85000" lnSpcReduction="2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Собирать только те грибы, которые хорошо знаешь.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надо собирать старые съедобные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грибы.В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них может накопиться опасный для человека яд.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Грибы нужно аккуратно срезать ножом или выкручивать из земли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сбивай ядовитые грибы – они служат лекарством для животных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Сухие шляпки грибов повесь на ветку дерева – созревшие споры ветер разнесет по лесу.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2052" name="Picture 4" descr="http://img0.liveinternet.ru/images/attach/c/0/44/327/44327313_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3000372"/>
            <a:ext cx="4508769" cy="34290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Где,как и когда растут грибы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8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142844" y="1600200"/>
            <a:ext cx="8786874" cy="4525963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произрастания грибов нужны богатая перегноем рыхлая почва, влага,умеренное тепло и прикрытие от палящих лучей солнца.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Лучше всего грибы произрастают при температуре +16 -+25* Наиболее интенсивно они появляются в июне-июле и в сентябре-октябре. Лучшее время для сбора грибов - утро.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5440378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Плотный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крепкий, статный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В шляпе бурой и нарядной.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Это гордость всех лесов,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Настоящий царь грибов! 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БЕЛЫЙ ГРИБ</a:t>
            </a:r>
            <a:endParaRPr lang="ru-RU" sz="8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287076591_33883073_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428736"/>
            <a:ext cx="6858047" cy="51435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1357298"/>
            <a:ext cx="84296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Ходим в рыженьких беретах,</a:t>
            </a:r>
          </a:p>
          <a:p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Осень в лес приносим летом-</a:t>
            </a:r>
          </a:p>
          <a:p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Очень дружные сестрички,</a:t>
            </a:r>
          </a:p>
          <a:p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Называемся…..                 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ЛИСИЧКИ</a:t>
            </a:r>
            <a:endParaRPr lang="ru-RU" sz="8800" dirty="0">
              <a:ln>
                <a:solidFill>
                  <a:sysClr val="windowText" lastClr="000000"/>
                </a:solidFill>
              </a:ln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58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600200"/>
            <a:ext cx="6929486" cy="47577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1928802"/>
            <a:ext cx="75724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Расту я ,братцы, не один.</a:t>
            </a:r>
          </a:p>
          <a:p>
            <a:pPr algn="ctr"/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Из теплицы- в магазин.   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350</Words>
  <Application>Microsoft Office PowerPoint</Application>
  <PresentationFormat>Экран (4:3)</PresentationFormat>
  <Paragraphs>60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Слайд 1</vt:lpstr>
      <vt:lpstr>Вопросы о грибах </vt:lpstr>
      <vt:lpstr>Слайд 3</vt:lpstr>
      <vt:lpstr>Где,как и когда растут грибы?</vt:lpstr>
      <vt:lpstr>Плотный, крепкий, статный, В шляпе бурой и нарядной. Это гордость всех лесов, Настоящий царь грибов!  </vt:lpstr>
      <vt:lpstr>БЕЛЫЙ ГРИБ</vt:lpstr>
      <vt:lpstr>Слайд 7</vt:lpstr>
      <vt:lpstr>ЛИСИЧКИ</vt:lpstr>
      <vt:lpstr>Слайд 9</vt:lpstr>
      <vt:lpstr>ШАМПИНЬОНЫ</vt:lpstr>
      <vt:lpstr>Слайд 11</vt:lpstr>
      <vt:lpstr>ГРУЗДЬ</vt:lpstr>
      <vt:lpstr>Слайд 13</vt:lpstr>
      <vt:lpstr>ПОДОСИНОВИК</vt:lpstr>
      <vt:lpstr>Слайд 15</vt:lpstr>
      <vt:lpstr>ОПЯТА</vt:lpstr>
      <vt:lpstr>Слайд 17</vt:lpstr>
      <vt:lpstr>СЫРОЕЖКИ</vt:lpstr>
      <vt:lpstr>Слайд 19</vt:lpstr>
      <vt:lpstr>ПОДБЕРЕЗОВИК</vt:lpstr>
      <vt:lpstr>Слайд 21</vt:lpstr>
      <vt:lpstr>МУХОМОР</vt:lpstr>
      <vt:lpstr>Слайд 23</vt:lpstr>
      <vt:lpstr>ПОГАНКА</vt:lpstr>
      <vt:lpstr>Слайд 25</vt:lpstr>
      <vt:lpstr>ТРУТОВИК</vt:lpstr>
      <vt:lpstr>Слайд 27</vt:lpstr>
      <vt:lpstr>ДОЖДЕВИК</vt:lpstr>
      <vt:lpstr>Слайд 29</vt:lpstr>
      <vt:lpstr>СТРОЕНИЕ ГРИБА</vt:lpstr>
      <vt:lpstr>Первая помощь при отравлении грибами </vt:lpstr>
      <vt:lpstr>ПРАВИЛА СБОРА ГРИБОВ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IRONMANN (AKA SHAMAN)</dc:creator>
  <cp:lastModifiedBy>IRONMANN (AKA SHAMAN)</cp:lastModifiedBy>
  <cp:revision>4</cp:revision>
  <dcterms:created xsi:type="dcterms:W3CDTF">2013-01-23T17:39:19Z</dcterms:created>
  <dcterms:modified xsi:type="dcterms:W3CDTF">2013-01-23T20:25:04Z</dcterms:modified>
</cp:coreProperties>
</file>