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2383-B24B-474C-BD03-57BFE2853389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1D421-3DD5-479E-A946-66BF265844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57148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50004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Урок русского языка во 2 классе по теме: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024524"/>
            <a:ext cx="7358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«Повествовательные, вопросительные и побудительные предложения.» </a:t>
            </a:r>
            <a:endParaRPr lang="ru-RU" sz="3600" b="1" dirty="0" smtClean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3929066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Учитель начальных классов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МБОУСОШ № 52 города Тулы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Дружинина Наталья Николаевна.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500042"/>
            <a:ext cx="792961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Проверь себя.</a:t>
            </a: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рока, леб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дь, в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на, с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вей, в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бей.</a:t>
            </a:r>
          </a:p>
          <a:p>
            <a:pPr algn="ctr"/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ебеддь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224" y="714356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лебедь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ебед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8662" y="428604"/>
            <a:ext cx="76438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Лебеди улетают в тёплые края 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sz="36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3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Лебеди улетают в тёплые края </a:t>
            </a:r>
            <a:r>
              <a:rPr lang="ru-RU" sz="3600" b="1" i="1" dirty="0" smtClean="0">
                <a:solidFill>
                  <a:srgbClr val="FF0000"/>
                </a:solidFill>
              </a:rPr>
              <a:t>?</a:t>
            </a:r>
          </a:p>
          <a:p>
            <a:endParaRPr lang="ru-RU" sz="36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3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Лебеди, улетайте в тёплые края 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1214422"/>
            <a:ext cx="77867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Повествовательным</a:t>
            </a:r>
            <a:r>
              <a:rPr lang="ru-RU" sz="3600" dirty="0" smtClean="0"/>
              <a:t> </a:t>
            </a:r>
            <a:r>
              <a:rPr lang="ru-RU" sz="3600" dirty="0" smtClean="0"/>
              <a:t>называют</a:t>
            </a:r>
            <a:r>
              <a:rPr lang="ru-RU" sz="3600" dirty="0" smtClean="0"/>
              <a:t> предложение, в котором о чём-либо сообщают, рассказывают, повествуют.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Вопросительным</a:t>
            </a:r>
            <a:r>
              <a:rPr lang="ru-RU" sz="3600" dirty="0" smtClean="0"/>
              <a:t> </a:t>
            </a:r>
            <a:r>
              <a:rPr lang="ru-RU" sz="3600" dirty="0" smtClean="0"/>
              <a:t>называют</a:t>
            </a:r>
            <a:r>
              <a:rPr lang="ru-RU" sz="3600" dirty="0" smtClean="0"/>
              <a:t> предложение, в котором о чём-либо спрашивают.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Побудительным</a:t>
            </a:r>
            <a:r>
              <a:rPr lang="ru-RU" sz="3600" dirty="0" smtClean="0"/>
              <a:t> </a:t>
            </a:r>
            <a:r>
              <a:rPr lang="ru-RU" sz="3600" dirty="0" smtClean="0"/>
              <a:t>называют</a:t>
            </a:r>
            <a:r>
              <a:rPr lang="ru-RU" sz="3600" dirty="0" smtClean="0"/>
              <a:t> предложение, в котором о чём-либо просят, приказывают , советуют.</a:t>
            </a:r>
            <a:endParaRPr lang="ru-RU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57148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Предложения по цели высказывания.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фон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57224" y="642918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Поставь в конце предложений нужный знак.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143116"/>
            <a:ext cx="7429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</a:rPr>
              <a:t>Наступил летний вечер   Разве уже вечер   Идите гулять в парк   Дети идут в школу   Вы приготовились к уроку  Сидите тише   </a:t>
            </a:r>
            <a:endParaRPr lang="ru-RU" dirty="0"/>
          </a:p>
        </p:txBody>
      </p:sp>
    </p:spTree>
  </p:cSld>
  <p:clrMapOvr>
    <a:masterClrMapping/>
  </p:clrMapOvr>
  <p:transition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1538" y="571480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Проверь себя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095962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1500174"/>
            <a:ext cx="6715172" cy="466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Наступил летний вечер </a:t>
            </a:r>
            <a:r>
              <a:rPr lang="ru-RU" sz="4800" b="1" dirty="0" smtClean="0">
                <a:solidFill>
                  <a:srgbClr val="C00000"/>
                </a:solidFill>
              </a:rPr>
              <a:t>.</a:t>
            </a:r>
            <a:r>
              <a:rPr lang="ru-RU" sz="4800" b="1" dirty="0" smtClean="0">
                <a:solidFill>
                  <a:srgbClr val="0070C0"/>
                </a:solidFill>
              </a:rPr>
              <a:t> Разве уже вечер </a:t>
            </a:r>
            <a:r>
              <a:rPr lang="ru-RU" sz="4800" b="1" dirty="0" smtClean="0">
                <a:solidFill>
                  <a:srgbClr val="C00000"/>
                </a:solidFill>
              </a:rPr>
              <a:t>?</a:t>
            </a:r>
            <a:r>
              <a:rPr lang="ru-RU" sz="4800" b="1" dirty="0" smtClean="0">
                <a:solidFill>
                  <a:srgbClr val="0070C0"/>
                </a:solidFill>
              </a:rPr>
              <a:t>  Идите гулять в парк </a:t>
            </a:r>
            <a:r>
              <a:rPr lang="ru-RU" sz="4800" b="1" dirty="0" smtClean="0">
                <a:solidFill>
                  <a:srgbClr val="C00000"/>
                </a:solidFill>
              </a:rPr>
              <a:t>.</a:t>
            </a:r>
            <a:r>
              <a:rPr lang="ru-RU" sz="4800" b="1" dirty="0" smtClean="0">
                <a:solidFill>
                  <a:srgbClr val="0070C0"/>
                </a:solidFill>
              </a:rPr>
              <a:t>   Дети идут в школу </a:t>
            </a:r>
            <a:r>
              <a:rPr lang="ru-RU" sz="4800" b="1" dirty="0" smtClean="0">
                <a:solidFill>
                  <a:srgbClr val="C00000"/>
                </a:solidFill>
              </a:rPr>
              <a:t>. </a:t>
            </a:r>
            <a:r>
              <a:rPr lang="ru-RU" sz="4800" b="1" dirty="0" smtClean="0">
                <a:solidFill>
                  <a:srgbClr val="0070C0"/>
                </a:solidFill>
              </a:rPr>
              <a:t> Вы приготовились к уроку </a:t>
            </a:r>
            <a:r>
              <a:rPr lang="ru-RU" sz="4800" b="1" dirty="0" smtClean="0">
                <a:solidFill>
                  <a:srgbClr val="C00000"/>
                </a:solidFill>
              </a:rPr>
              <a:t>?</a:t>
            </a:r>
            <a:r>
              <a:rPr lang="ru-RU" sz="4800" b="1" dirty="0" smtClean="0">
                <a:solidFill>
                  <a:srgbClr val="0070C0"/>
                </a:solidFill>
              </a:rPr>
              <a:t> Сидите тише </a:t>
            </a:r>
            <a:r>
              <a:rPr lang="ru-RU" sz="4800" b="1" dirty="0" smtClean="0">
                <a:solidFill>
                  <a:srgbClr val="C00000"/>
                </a:solidFill>
              </a:rPr>
              <a:t>.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357166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Закончи высказывания.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428736"/>
            <a:ext cx="72152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1. Предложение, в котором о чём-либо спрашивают называется…</a:t>
            </a:r>
          </a:p>
          <a:p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2. Предложение, в котором нам советуют, просят о чём–либо называется…</a:t>
            </a:r>
          </a:p>
          <a:p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3. Предложение, в котором о чём-либо  сообщают, рассказывают, повествуют называется…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ебеди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0166" y="2000240"/>
            <a:ext cx="6357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Спасибо за урок!</a:t>
            </a:r>
            <a:endParaRPr lang="ru-RU" sz="66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208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11</cp:revision>
  <dcterms:created xsi:type="dcterms:W3CDTF">2015-10-24T11:44:41Z</dcterms:created>
  <dcterms:modified xsi:type="dcterms:W3CDTF">2015-10-24T14:16:43Z</dcterms:modified>
</cp:coreProperties>
</file>