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58" r:id="rId5"/>
    <p:sldId id="270" r:id="rId6"/>
    <p:sldId id="261" r:id="rId7"/>
    <p:sldId id="269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DB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10D8-5A93-4872-BBBD-DB3171BCF827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20084-FA44-410D-880D-89AF6BB8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9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20084-FA44-410D-880D-89AF6BB8C3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05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19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7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1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1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3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3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3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19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A3E3-7089-4D17-8A94-069A779AE86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BB60-F7A6-4627-988F-E6EE975A8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0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Правописание слов с удвоенными согласными.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11414" y="5344732"/>
            <a:ext cx="4301544" cy="940158"/>
          </a:xfrm>
        </p:spPr>
        <p:txBody>
          <a:bodyPr/>
          <a:lstStyle/>
          <a:p>
            <a:r>
              <a:rPr lang="ru-RU" dirty="0" smtClean="0"/>
              <a:t>Урок 31</a:t>
            </a:r>
          </a:p>
          <a:p>
            <a:r>
              <a:rPr lang="ru-RU" dirty="0" smtClean="0"/>
              <a:t>22 октября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6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06" y="357389"/>
            <a:ext cx="4599432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1408" y="1970468"/>
            <a:ext cx="36503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solidFill>
                  <a:srgbClr val="7030A0"/>
                </a:solidFill>
              </a:rPr>
              <a:t>Спасибо</a:t>
            </a:r>
          </a:p>
          <a:p>
            <a:r>
              <a:rPr lang="ru-RU" sz="7200" b="1" i="1" dirty="0">
                <a:solidFill>
                  <a:srgbClr val="7030A0"/>
                </a:solidFill>
              </a:rPr>
              <a:t>з</a:t>
            </a:r>
            <a:r>
              <a:rPr lang="ru-RU" sz="7200" b="1" i="1" dirty="0" smtClean="0">
                <a:solidFill>
                  <a:srgbClr val="7030A0"/>
                </a:solidFill>
              </a:rPr>
              <a:t>а  урок!</a:t>
            </a:r>
            <a:endParaRPr lang="ru-RU" sz="7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704" y="1017431"/>
            <a:ext cx="861774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Великий, могучий, свободный,</a:t>
            </a:r>
          </a:p>
          <a:p>
            <a:r>
              <a:rPr lang="ru-RU" sz="4800" b="1" i="1" dirty="0" smtClean="0"/>
              <a:t>Надежды и силы родник,</a:t>
            </a:r>
          </a:p>
          <a:p>
            <a:r>
              <a:rPr lang="ru-RU" sz="4800" b="1" i="1" dirty="0" smtClean="0"/>
              <a:t>Тебе посвящаем урок мы </a:t>
            </a:r>
          </a:p>
          <a:p>
            <a:r>
              <a:rPr lang="ru-RU" sz="4800" b="1" i="1" dirty="0" smtClean="0"/>
              <a:t>Родной наш,  русский   язык!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39183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7734"/>
            <a:ext cx="4081648" cy="30047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04" y="1659401"/>
            <a:ext cx="3992450" cy="3361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04229" y="3451127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Й</a:t>
            </a:r>
            <a:endParaRPr lang="ru-RU" sz="9600" b="1" dirty="0"/>
          </a:p>
        </p:txBody>
      </p:sp>
      <p:pic>
        <p:nvPicPr>
          <p:cNvPr id="7" name="Picture 5" descr="C:\Users\Голубцова\Desktop\img19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807585" y="1837734"/>
            <a:ext cx="381000" cy="695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5" descr="C:\Users\Голубцова\Desktop\img19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332936" y="1837734"/>
            <a:ext cx="381000" cy="695325"/>
          </a:xfrm>
          <a:prstGeom prst="rect">
            <a:avLst/>
          </a:prstGeom>
          <a:noFill/>
        </p:spPr>
      </p:pic>
      <p:pic>
        <p:nvPicPr>
          <p:cNvPr id="9" name="Picture 5" descr="C:\Users\Голубцова\Desktop\img19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0702344" y="1837734"/>
            <a:ext cx="381000" cy="6953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23436" y="3314652"/>
            <a:ext cx="17684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С </a:t>
            </a:r>
            <a:r>
              <a:rPr lang="ru-RU" sz="9600" b="1" dirty="0" err="1" smtClean="0"/>
              <a:t>С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8799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2130" y="1223493"/>
            <a:ext cx="88248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solidFill>
                  <a:srgbClr val="7030A0"/>
                </a:solidFill>
              </a:rPr>
              <a:t>  Правописание  слов</a:t>
            </a:r>
          </a:p>
          <a:p>
            <a:r>
              <a:rPr lang="ru-RU" sz="7200" b="1" i="1" dirty="0" smtClean="0">
                <a:solidFill>
                  <a:srgbClr val="7030A0"/>
                </a:solidFill>
              </a:rPr>
              <a:t>      с  удвоенными</a:t>
            </a:r>
          </a:p>
          <a:p>
            <a:r>
              <a:rPr lang="ru-RU" sz="7200" b="1" i="1" dirty="0">
                <a:solidFill>
                  <a:srgbClr val="7030A0"/>
                </a:solidFill>
              </a:rPr>
              <a:t> </a:t>
            </a:r>
            <a:r>
              <a:rPr lang="ru-RU" sz="7200" b="1" i="1" dirty="0" smtClean="0">
                <a:solidFill>
                  <a:srgbClr val="7030A0"/>
                </a:solidFill>
              </a:rPr>
              <a:t>       согласными.</a:t>
            </a:r>
            <a:endParaRPr lang="ru-RU" sz="7200" b="1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0175" y="218940"/>
            <a:ext cx="40434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</a:rPr>
              <a:t>Тема      урока.</a:t>
            </a:r>
            <a:endParaRPr lang="ru-RU" sz="4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demiart.ru/forum/uploads3/post-500354-1252589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8001" y="695460"/>
            <a:ext cx="4665407" cy="57310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34096" y="1828800"/>
            <a:ext cx="53902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Гарри   Поттер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3662" y="218941"/>
            <a:ext cx="35686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u="sng" dirty="0" smtClean="0">
                <a:solidFill>
                  <a:srgbClr val="FF0000"/>
                </a:solidFill>
              </a:rPr>
              <a:t>Эталон.</a:t>
            </a:r>
            <a:endParaRPr lang="ru-RU" sz="80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59" y="2112135"/>
            <a:ext cx="1232388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Аллея,  бассейн,  хоккей,  класс,</a:t>
            </a:r>
          </a:p>
          <a:p>
            <a:r>
              <a:rPr lang="ru-RU" sz="6600" b="1" i="1" dirty="0" smtClean="0">
                <a:solidFill>
                  <a:srgbClr val="7030A0"/>
                </a:solidFill>
              </a:rPr>
              <a:t>Анна</a:t>
            </a:r>
            <a:r>
              <a:rPr lang="ru-RU" sz="6600" b="1" i="1" dirty="0" smtClean="0">
                <a:solidFill>
                  <a:srgbClr val="7030A0"/>
                </a:solidFill>
              </a:rPr>
              <a:t>,  </a:t>
            </a:r>
            <a:r>
              <a:rPr lang="ru-RU" sz="6600" b="1" i="1" dirty="0" smtClean="0">
                <a:solidFill>
                  <a:srgbClr val="7030A0"/>
                </a:solidFill>
              </a:rPr>
              <a:t>хобби</a:t>
            </a:r>
            <a:r>
              <a:rPr lang="ru-RU" sz="6600" b="1" i="1" dirty="0" smtClean="0">
                <a:solidFill>
                  <a:srgbClr val="7030A0"/>
                </a:solidFill>
              </a:rPr>
              <a:t>,  Россия,  </a:t>
            </a:r>
            <a:r>
              <a:rPr lang="ru-RU" sz="6600" b="1" i="1" dirty="0" smtClean="0">
                <a:solidFill>
                  <a:srgbClr val="7030A0"/>
                </a:solidFill>
              </a:rPr>
              <a:t>пассажир.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257577"/>
            <a:ext cx="59956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</a:rPr>
              <a:t>хо</a:t>
            </a:r>
            <a:r>
              <a:rPr lang="ru-RU" sz="7200" b="1" u="sng" dirty="0" smtClean="0">
                <a:solidFill>
                  <a:srgbClr val="7030A0"/>
                </a:solidFill>
              </a:rPr>
              <a:t>бб</a:t>
            </a:r>
            <a:r>
              <a:rPr lang="ru-RU" sz="7200" b="1" dirty="0" smtClean="0">
                <a:solidFill>
                  <a:srgbClr val="7030A0"/>
                </a:solidFill>
              </a:rPr>
              <a:t>и  (</a:t>
            </a:r>
            <a:r>
              <a:rPr lang="en-US" sz="7200" b="1" dirty="0" smtClean="0">
                <a:solidFill>
                  <a:srgbClr val="7030A0"/>
                </a:solidFill>
              </a:rPr>
              <a:t>ho</a:t>
            </a:r>
            <a:r>
              <a:rPr lang="en-US" sz="7200" b="1" u="sng" dirty="0" smtClean="0">
                <a:solidFill>
                  <a:srgbClr val="7030A0"/>
                </a:solidFill>
              </a:rPr>
              <a:t>bb</a:t>
            </a:r>
            <a:r>
              <a:rPr lang="en-US" sz="7200" b="1" dirty="0" smtClean="0">
                <a:solidFill>
                  <a:srgbClr val="7030A0"/>
                </a:solidFill>
              </a:rPr>
              <a:t>y)</a:t>
            </a:r>
            <a:endParaRPr lang="ru-RU" sz="72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3" y="1995755"/>
            <a:ext cx="3945564" cy="30834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419" y="476518"/>
            <a:ext cx="4743450" cy="30384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520" y="3768881"/>
            <a:ext cx="3180679" cy="27717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199" y="3768881"/>
            <a:ext cx="41719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beauly.ru/uploads/HarryPotter-300x2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183" y="571481"/>
            <a:ext cx="4571999" cy="550734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326157" y="571481"/>
            <a:ext cx="28568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узнал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38744" y="1643051"/>
            <a:ext cx="495873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запомнил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81620" y="2928935"/>
            <a:ext cx="462588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повторил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83536" y="4357694"/>
            <a:ext cx="652152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 ещё  хочешь</a:t>
            </a:r>
          </a:p>
          <a:p>
            <a:pPr algn="ctr"/>
            <a:r>
              <a:rPr lang="ru-RU" sz="6000" b="1" cap="all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Узнать?</a:t>
            </a:r>
            <a:endParaRPr lang="ru-RU" sz="6000" b="1" cap="all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7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8349" y="669701"/>
            <a:ext cx="7148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u="sng" dirty="0" smtClean="0">
                <a:solidFill>
                  <a:srgbClr val="FF0000"/>
                </a:solidFill>
              </a:rPr>
              <a:t>Домашнее  задание.</a:t>
            </a:r>
            <a:endParaRPr lang="ru-RU" sz="60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309" y="2343955"/>
            <a:ext cx="95901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5400" b="1" dirty="0" smtClean="0"/>
              <a:t>Учебник – </a:t>
            </a:r>
            <a:r>
              <a:rPr lang="ru-RU" sz="5400" b="1" dirty="0" smtClean="0"/>
              <a:t>стр.38, упр.73.</a:t>
            </a:r>
            <a:endParaRPr lang="ru-RU" sz="5400" b="1" dirty="0" smtClean="0"/>
          </a:p>
          <a:p>
            <a:pPr marL="914400" indent="-914400">
              <a:buAutoNum type="arabicPeriod"/>
            </a:pPr>
            <a:r>
              <a:rPr lang="ru-RU" sz="5400" b="1" dirty="0" smtClean="0"/>
              <a:t>Повторить словарные слова</a:t>
            </a:r>
          </a:p>
          <a:p>
            <a:r>
              <a:rPr lang="ru-RU" sz="5400" b="1" dirty="0" smtClean="0"/>
              <a:t>      с удвоенными согласными.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194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100</Words>
  <Application>Microsoft Office PowerPoint</Application>
  <PresentationFormat>Широкоэкранный</PresentationFormat>
  <Paragraphs>30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Правописание слов с удвоенными согласными.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слов с удвоенными согласными.</dc:title>
  <dc:creator>lenovo</dc:creator>
  <cp:lastModifiedBy>lenovo</cp:lastModifiedBy>
  <cp:revision>12</cp:revision>
  <dcterms:created xsi:type="dcterms:W3CDTF">2015-10-20T16:16:58Z</dcterms:created>
  <dcterms:modified xsi:type="dcterms:W3CDTF">2015-10-21T19:32:21Z</dcterms:modified>
</cp:coreProperties>
</file>