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9" r:id="rId4"/>
    <p:sldId id="270" r:id="rId5"/>
    <p:sldId id="294" r:id="rId6"/>
    <p:sldId id="271" r:id="rId7"/>
    <p:sldId id="272" r:id="rId8"/>
    <p:sldId id="274" r:id="rId9"/>
    <p:sldId id="267" r:id="rId10"/>
    <p:sldId id="276" r:id="rId11"/>
    <p:sldId id="277" r:id="rId12"/>
    <p:sldId id="278" r:id="rId13"/>
    <p:sldId id="285" r:id="rId14"/>
    <p:sldId id="286" r:id="rId15"/>
    <p:sldId id="287" r:id="rId16"/>
    <p:sldId id="288" r:id="rId17"/>
    <p:sldId id="292" r:id="rId18"/>
    <p:sldId id="293" r:id="rId19"/>
    <p:sldId id="291" r:id="rId20"/>
    <p:sldId id="268" r:id="rId21"/>
    <p:sldId id="290" r:id="rId22"/>
    <p:sldId id="280" r:id="rId23"/>
    <p:sldId id="281" r:id="rId24"/>
    <p:sldId id="282" r:id="rId25"/>
    <p:sldId id="283" r:id="rId26"/>
    <p:sldId id="284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Папа, мама, я - счастливая семья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" y="9088"/>
            <a:ext cx="9138839" cy="68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758588" cy="12527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nabelle" panose="03000400000000000000" pitchFamily="66" charset="0"/>
              </a:rPr>
              <a:t>Папа, мама, я – </a:t>
            </a:r>
            <a:br>
              <a:rPr lang="ru-RU" sz="60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nabelle" panose="03000400000000000000" pitchFamily="66" charset="0"/>
              </a:rPr>
            </a:br>
            <a:r>
              <a:rPr lang="ru-RU" sz="60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nabelle" panose="03000400000000000000" pitchFamily="66" charset="0"/>
              </a:rPr>
              <a:t>весёлая семья</a:t>
            </a:r>
            <a:r>
              <a:rPr lang="ru-RU" sz="11500" b="1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elica" panose="02000505060000020004" pitchFamily="2" charset="0"/>
              </a:rPr>
              <a:t>!</a:t>
            </a:r>
            <a:endParaRPr lang="ru-RU" sz="115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elica" panose="02000505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Ох, </a:t>
            </a:r>
            <a:r>
              <a:rPr lang="ru-RU" b="1" dirty="0"/>
              <a:t>уж эти </a:t>
            </a:r>
            <a:r>
              <a:rPr lang="ru-RU" b="1" dirty="0" smtClean="0"/>
              <a:t>смешные истории!»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Вот наш герой</a:t>
            </a:r>
            <a:endParaRPr lang="ru-RU" sz="2800" dirty="0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5" y="2348880"/>
            <a:ext cx="3558977" cy="364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«С миру по нотке»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Звукоряд от до </a:t>
            </a:r>
            <a:r>
              <a:rPr lang="ru-RU" sz="1600" dirty="0" smtClean="0"/>
              <a:t> </a:t>
            </a:r>
            <a:r>
              <a:rPr lang="ru-RU" sz="1600" dirty="0" err="1" smtClean="0"/>
              <a:t>до</a:t>
            </a:r>
            <a:r>
              <a:rPr lang="ru-RU" sz="1600" dirty="0"/>
              <a:t>…   </a:t>
            </a:r>
          </a:p>
          <a:p>
            <a:r>
              <a:rPr lang="ru-RU" sz="1600" dirty="0" smtClean="0"/>
              <a:t>Впереди </a:t>
            </a:r>
            <a:r>
              <a:rPr lang="ru-RU" sz="1600" dirty="0"/>
              <a:t>всех нота…   </a:t>
            </a:r>
          </a:p>
          <a:p>
            <a:r>
              <a:rPr lang="ru-RU" sz="1600" dirty="0" smtClean="0"/>
              <a:t>За </a:t>
            </a:r>
            <a:r>
              <a:rPr lang="ru-RU" sz="1600" dirty="0"/>
              <a:t>нею на горе машет нота…   </a:t>
            </a:r>
          </a:p>
          <a:p>
            <a:r>
              <a:rPr lang="ru-RU" sz="1600" dirty="0" smtClean="0"/>
              <a:t>Третья </a:t>
            </a:r>
            <a:r>
              <a:rPr lang="ru-RU" sz="1600" dirty="0"/>
              <a:t>нота из семи, безусловно нота…  </a:t>
            </a:r>
          </a:p>
          <a:p>
            <a:r>
              <a:rPr lang="ru-RU" sz="1600" dirty="0" smtClean="0"/>
              <a:t>Нарисована </a:t>
            </a:r>
            <a:r>
              <a:rPr lang="ru-RU" sz="1600" dirty="0"/>
              <a:t>графа, а за нею нота…   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огороде есть фасоль, здесь же в нотах только…  </a:t>
            </a:r>
          </a:p>
          <a:p>
            <a:r>
              <a:rPr lang="ru-RU" sz="1600" dirty="0" smtClean="0"/>
              <a:t>Быстро </a:t>
            </a:r>
            <a:r>
              <a:rPr lang="ru-RU" sz="1600" dirty="0"/>
              <a:t>пальцем шевеля, проиграем ноту…   </a:t>
            </a:r>
          </a:p>
          <a:p>
            <a:r>
              <a:rPr lang="ru-RU" sz="1600" dirty="0" smtClean="0"/>
              <a:t>У </a:t>
            </a:r>
            <a:r>
              <a:rPr lang="ru-RU" sz="1600" dirty="0"/>
              <a:t>ребят у всех спроси как закончить гамму…   </a:t>
            </a:r>
          </a:p>
          <a:p>
            <a:r>
              <a:rPr lang="ru-RU" sz="1600" dirty="0" smtClean="0"/>
              <a:t>Гамма </a:t>
            </a:r>
            <a:r>
              <a:rPr lang="ru-RU" sz="1600" dirty="0"/>
              <a:t>вся от «до» до «до»…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Самолёт  машина  автобус  тарелка  мотоцикл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dirty="0"/>
              <a:t>Тарелка  кастрюля  сковорода  ручка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миска  </a:t>
            </a:r>
          </a:p>
          <a:p>
            <a:pPr marL="0" indent="0">
              <a:buNone/>
            </a:pPr>
            <a:r>
              <a:rPr lang="ru-RU" sz="4400" dirty="0" smtClean="0"/>
              <a:t>нож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Собака  </a:t>
            </a:r>
            <a:r>
              <a:rPr lang="ru-RU" sz="4400" dirty="0" smtClean="0"/>
              <a:t>мышь  крыса  корова  </a:t>
            </a:r>
          </a:p>
          <a:p>
            <a:pPr marL="0" indent="0">
              <a:buNone/>
            </a:pPr>
            <a:r>
              <a:rPr lang="ru-RU" sz="4400" dirty="0" smtClean="0"/>
              <a:t>колесо  </a:t>
            </a:r>
          </a:p>
          <a:p>
            <a:pPr marL="0" indent="0">
              <a:buNone/>
            </a:pPr>
            <a:r>
              <a:rPr lang="ru-RU" sz="4400" dirty="0" smtClean="0"/>
              <a:t>бегемот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Телевизор  </a:t>
            </a:r>
            <a:r>
              <a:rPr lang="ru-RU" sz="4400" dirty="0"/>
              <a:t>радио  компьютер  телефон  книга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Рубашка 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свитер  сапоги </a:t>
            </a:r>
          </a:p>
          <a:p>
            <a:pPr marL="0" indent="0">
              <a:buNone/>
            </a:pPr>
            <a:r>
              <a:rPr lang="ru-RU" sz="4400" dirty="0" smtClean="0"/>
              <a:t>бумага  </a:t>
            </a:r>
          </a:p>
          <a:p>
            <a:pPr marL="0" indent="0">
              <a:buNone/>
            </a:pPr>
            <a:r>
              <a:rPr lang="ru-RU" sz="4400" dirty="0" smtClean="0"/>
              <a:t>тапки  шапка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Стрекоза  муха  крокодил  кузнечик  бабочка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Шкаф    </a:t>
            </a:r>
            <a:r>
              <a:rPr lang="ru-RU" sz="4400" dirty="0"/>
              <a:t>стул  мяч </a:t>
            </a:r>
            <a:r>
              <a:rPr lang="ru-RU" sz="4400" dirty="0" smtClean="0"/>
              <a:t>   </a:t>
            </a:r>
            <a:r>
              <a:rPr lang="ru-RU" sz="4400" dirty="0"/>
              <a:t>кровать  тахта </a:t>
            </a:r>
            <a:r>
              <a:rPr lang="ru-RU" sz="4400" dirty="0" smtClean="0"/>
              <a:t>   </a:t>
            </a:r>
            <a:r>
              <a:rPr lang="ru-RU" sz="4400" dirty="0"/>
              <a:t>пуфик  стол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«Найди лишнее слово»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Семья Петровой Маши</a:t>
            </a:r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100PHOTO\2г\1 сентября\DSCN1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smtClean="0"/>
              <a:t>Узнай по голосу»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5310211" cy="36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«Найди спрятанные картинки»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84984"/>
            <a:ext cx="4887220" cy="33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«Тихое пение»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8484"/>
            <a:ext cx="4992968" cy="339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3732"/>
            <a:ext cx="7408333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Повстречались два </a:t>
            </a:r>
            <a:r>
              <a:rPr lang="ru-RU" sz="3200" dirty="0" smtClean="0"/>
              <a:t>котенка: «Мяу, мяу»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Два </a:t>
            </a:r>
            <a:r>
              <a:rPr lang="ru-RU" sz="3200" dirty="0" smtClean="0"/>
              <a:t>щенка: «</a:t>
            </a:r>
            <a:r>
              <a:rPr lang="ru-RU" sz="3200" dirty="0" err="1" smtClean="0"/>
              <a:t>Ав</a:t>
            </a:r>
            <a:r>
              <a:rPr lang="ru-RU" sz="3200" dirty="0" smtClean="0"/>
              <a:t>, </a:t>
            </a:r>
            <a:r>
              <a:rPr lang="ru-RU" sz="3200" dirty="0" err="1" smtClean="0"/>
              <a:t>ав</a:t>
            </a:r>
            <a:r>
              <a:rPr lang="ru-RU" sz="3200" dirty="0" smtClean="0"/>
              <a:t>!»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Два </a:t>
            </a:r>
            <a:r>
              <a:rPr lang="ru-RU" sz="3200" dirty="0" smtClean="0"/>
              <a:t>жеребенка: «И – </a:t>
            </a:r>
            <a:r>
              <a:rPr lang="ru-RU" sz="3200" dirty="0" err="1" smtClean="0"/>
              <a:t>го</a:t>
            </a:r>
            <a:r>
              <a:rPr lang="ru-RU" sz="3200" dirty="0" smtClean="0"/>
              <a:t> – </a:t>
            </a:r>
            <a:r>
              <a:rPr lang="ru-RU" sz="3200" dirty="0" err="1" smtClean="0"/>
              <a:t>го</a:t>
            </a:r>
            <a:r>
              <a:rPr lang="ru-RU" sz="3200" dirty="0" smtClean="0"/>
              <a:t>!»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Два </a:t>
            </a:r>
            <a:r>
              <a:rPr lang="ru-RU" sz="3200" dirty="0" smtClean="0"/>
              <a:t>тигренка: «Р – </a:t>
            </a:r>
            <a:r>
              <a:rPr lang="ru-RU" sz="3200" dirty="0" err="1" smtClean="0"/>
              <a:t>рр</a:t>
            </a:r>
            <a:r>
              <a:rPr lang="ru-RU" sz="3200" dirty="0" smtClean="0"/>
              <a:t>!»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Два </a:t>
            </a:r>
            <a:r>
              <a:rPr lang="ru-RU" sz="3200" dirty="0" smtClean="0"/>
              <a:t>быка: «М – </a:t>
            </a:r>
            <a:r>
              <a:rPr lang="ru-RU" sz="3200" dirty="0" err="1" smtClean="0"/>
              <a:t>уу</a:t>
            </a:r>
            <a:r>
              <a:rPr lang="ru-RU" sz="3200" dirty="0" smtClean="0"/>
              <a:t>!»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Смотри, </a:t>
            </a:r>
            <a:r>
              <a:rPr lang="ru-RU" sz="3200" dirty="0"/>
              <a:t>какие рога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/>
              <a:t>«Театральный»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76669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"Угадай песню по сюжету"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94172"/>
            <a:ext cx="4016127" cy="27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«Стихи </a:t>
            </a:r>
            <a:r>
              <a:rPr lang="ru-RU" b="1" dirty="0" smtClean="0"/>
              <a:t>А.Л. </a:t>
            </a:r>
            <a:r>
              <a:rPr lang="ru-RU" b="1" dirty="0" err="1"/>
              <a:t>Барто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37" y="4327008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314"/>
            <a:ext cx="2188443" cy="20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1961"/>
            <a:ext cx="1800200" cy="13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5733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19" y="4343747"/>
            <a:ext cx="2199481" cy="21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142287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4205"/>
            <a:ext cx="1841976" cy="17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/>
              <a:t>Ромашка </a:t>
            </a:r>
            <a:r>
              <a:rPr lang="ru-RU" b="1" smtClean="0"/>
              <a:t>впечатлений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5123" name="Picture 3" descr="C:\Users\123\Desktop\Папа, мама, я - счастливая семья\piknik_rodzi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016127" cy="27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664296" cy="37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Папа, мама, я - счастливая семья\1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" y="9088"/>
            <a:ext cx="9138839" cy="68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Благодарю за участие в семейном празднике!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Семья Алексеева Егора </a:t>
            </a:r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00PHOTO\2г\1 сентября\DSCN1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" y="191683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00PHOTO\2г\первые победы\DSCN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31967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Семья Тарасовой Ярославы</a:t>
            </a:r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100PHOTO\2г\1 сентября\DSCN1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" y="19888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100PHOTO\2г\первые победы\DSCN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09" y="2852936"/>
            <a:ext cx="4572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Семья </a:t>
            </a:r>
            <a:r>
              <a:rPr lang="ru-RU" dirty="0" smtClean="0"/>
              <a:t>Давыдова Кирилла</a:t>
            </a:r>
            <a:endParaRPr lang="ru-RU" dirty="0"/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100PHOTO\2г\1 сентября\DSCN1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0" y="2060848"/>
            <a:ext cx="3107837" cy="23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00PHOTO\2г\первые победы\DSCN2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125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Семья </a:t>
            </a:r>
            <a:r>
              <a:rPr lang="ru-RU" dirty="0" err="1"/>
              <a:t>Вологжиной</a:t>
            </a:r>
            <a:r>
              <a:rPr lang="ru-RU" dirty="0"/>
              <a:t> Наташи</a:t>
            </a:r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100PHOTO\2г\1 сентября\DSCN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1885388"/>
            <a:ext cx="3329351" cy="2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100PHOTO\2г\первые победы\DSCN2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3389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/>
              <a:t>Семья  </a:t>
            </a:r>
            <a:r>
              <a:rPr lang="ru-RU" dirty="0" err="1"/>
              <a:t>Верхозина</a:t>
            </a:r>
            <a:r>
              <a:rPr lang="ru-RU" dirty="0"/>
              <a:t> Тимофея</a:t>
            </a:r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100PHOTO\2г\1 сентября\DSCN1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2" y="191683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100PHOTO\2г\первые победы\DSCN2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2642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75467"/>
            <a:ext cx="442848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Семья </a:t>
            </a:r>
            <a:r>
              <a:rPr lang="ru-RU" dirty="0" err="1"/>
              <a:t>Сабитова</a:t>
            </a:r>
            <a:r>
              <a:rPr lang="ru-RU" dirty="0"/>
              <a:t> Михаила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123\Desktop\Папа, мама, я - счастливая семья\Смай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453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100PHOTO\2г\1 сентября\DSCN1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3" y="1879076"/>
            <a:ext cx="3356863" cy="25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«Представь свою семью».</a:t>
            </a: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Вот я, вот я, а </a:t>
            </a:r>
            <a:r>
              <a:rPr lang="ru-RU" sz="3600" dirty="0" smtClean="0"/>
              <a:t>вот - </a:t>
            </a:r>
            <a:r>
              <a:rPr lang="ru-RU" sz="3600" dirty="0"/>
              <a:t>моя семья </a:t>
            </a:r>
            <a:r>
              <a:rPr lang="ru-RU" sz="3600" dirty="0" smtClean="0"/>
              <a:t>…  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Папа, мама, я - счастливая семья\85232-507c92da823c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299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Папа, мама, я –  весёлая семья!</vt:lpstr>
      <vt:lpstr>Семья Петровой Маши</vt:lpstr>
      <vt:lpstr> Семья Алексеева Егора </vt:lpstr>
      <vt:lpstr>Семья Тарасовой Ярославы</vt:lpstr>
      <vt:lpstr>Семья Давыдова Кирилла</vt:lpstr>
      <vt:lpstr>Семья Вологжиной Наташи</vt:lpstr>
      <vt:lpstr>Семья  Верхозина Тимофея</vt:lpstr>
      <vt:lpstr>Семья Сабитова Михаила </vt:lpstr>
      <vt:lpstr>«Представь свою семью». </vt:lpstr>
      <vt:lpstr>«Ох, уж эти смешные истории!» </vt:lpstr>
      <vt:lpstr>«С миру по нотке» </vt:lpstr>
      <vt:lpstr>«Найди лишнее слово»  </vt:lpstr>
      <vt:lpstr>«Найди лишнее слово»  </vt:lpstr>
      <vt:lpstr>«Найди лишнее слово»  </vt:lpstr>
      <vt:lpstr>«Найди лишнее слово»  </vt:lpstr>
      <vt:lpstr>«Найди лишнее слово»  </vt:lpstr>
      <vt:lpstr>«Найди лишнее слово»  </vt:lpstr>
      <vt:lpstr>«Найди лишнее слово»  </vt:lpstr>
      <vt:lpstr>«Найди лишнее слово»  </vt:lpstr>
      <vt:lpstr>«Узнай по голосу» </vt:lpstr>
      <vt:lpstr>«Найди спрятанные картинки»</vt:lpstr>
      <vt:lpstr>«Тихое пение»</vt:lpstr>
      <vt:lpstr>«Театральный»</vt:lpstr>
      <vt:lpstr>"Угадай песню по сюжету"</vt:lpstr>
      <vt:lpstr>«Стихи А.Л. Барто»</vt:lpstr>
      <vt:lpstr>«Ромашка впечатлений»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Папа, мама, я –  счастливая семья!</dc:title>
  <dc:creator>Светлана</dc:creator>
  <cp:lastModifiedBy>Григорьева</cp:lastModifiedBy>
  <cp:revision>24</cp:revision>
  <dcterms:created xsi:type="dcterms:W3CDTF">2014-11-26T03:19:22Z</dcterms:created>
  <dcterms:modified xsi:type="dcterms:W3CDTF">2015-11-26T11:02:31Z</dcterms:modified>
</cp:coreProperties>
</file>