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0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.vk.me/c417218/v417218786/9c77/EXdtOZRy7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7"/>
            <a:ext cx="5056619" cy="47525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04211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Мы за лето отдохнули, </a:t>
            </a:r>
            <a:br>
              <a:rPr lang="ru-RU" sz="2800" b="1" dirty="0" smtClean="0"/>
            </a:br>
            <a:r>
              <a:rPr lang="ru-RU" sz="2800" b="1" dirty="0" smtClean="0"/>
              <a:t>Загорели, подросли. </a:t>
            </a:r>
            <a:br>
              <a:rPr lang="ru-RU" sz="2800" b="1" dirty="0" smtClean="0"/>
            </a:br>
            <a:r>
              <a:rPr lang="ru-RU" sz="2800" b="1" dirty="0" smtClean="0"/>
              <a:t>И сегодня, в день осенний, </a:t>
            </a:r>
            <a:br>
              <a:rPr lang="ru-RU" sz="2800" b="1" dirty="0" smtClean="0"/>
            </a:br>
            <a:r>
              <a:rPr lang="ru-RU" sz="2800" b="1" dirty="0" smtClean="0"/>
              <a:t>Снова в школу мы пришли.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Как нужно себя вести в школе?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www.kazachok-234.ru/files/85d7247fb0ea42c6d61345f2cb424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403604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 чего начинается и заканчивается урок?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5602" name="Picture 2" descr="http://2.bp.blogspot.com/-p1H6IfoOYEY/VLEYWsdn7AI/AAAAAAAAFUg/KkOky86iBt0/s1600/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896544" cy="4270285"/>
          </a:xfrm>
          <a:prstGeom prst="rect">
            <a:avLst/>
          </a:prstGeom>
          <a:noFill/>
        </p:spPr>
      </p:pic>
      <p:pic>
        <p:nvPicPr>
          <p:cNvPr id="25604" name="Picture 4" descr="http://img10.proshkolu.ru/content/media/pic/std/4000000/3419000/3418852-4752b624ab249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3686175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images.myshared.ru/9/945445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848872" cy="5886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ch554.spb.ru/public/users/30/JPG/2012082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552728" cy="5968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68168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Почему учебный год начинается 1 сентября?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6388" name="Picture 4" descr="http://www.orshanka.by/wp-content/uploads/2013/08/1369158702_1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24944"/>
            <a:ext cx="5289915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 России никогда не было единой даты начала учебного года — занятия в образовательных заведениях начинались в различное время.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7410" name="Picture 2" descr="http://skirche-shkola.ucoz.ua/cs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73016"/>
            <a:ext cx="4299663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 деревнях к учебе могли приступить только поздней осенью, после окончания сельскохозяйственных работ, а городские гимназисты садились за парты в середине августа. 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://i061.radikal.ru/1110/fa/a0d2ef7914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3672408" cy="2282139"/>
          </a:xfrm>
          <a:prstGeom prst="rect">
            <a:avLst/>
          </a:prstGeom>
          <a:noFill/>
        </p:spPr>
      </p:pic>
      <p:pic>
        <p:nvPicPr>
          <p:cNvPr id="18436" name="Picture 4" descr="http://missia.od.ua/uploads/posts/2013-03/1363682759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59"/>
            <a:ext cx="3744416" cy="3086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80 лет назад первым учебным днем стало 1 сентября. Тогда же была установлена продолжительность учебного года и введены каникулы.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http://s00.yaplakal.com/pics/pics_original/4/5/2/5064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861048"/>
            <a:ext cx="4709323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1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 Во многих школах занятия уже начинались в первый осенний день. Причиной этому было то, что на Руси долгое время встречали в этот день Новый год.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9458" name="Picture 2" descr="http://pkk.kg/uploads/posts/2014-09/141205781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84984"/>
            <a:ext cx="4824536" cy="298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.allday2.com/43/a7/7e/1376869608_school_bag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36912"/>
            <a:ext cx="2866560" cy="36004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332656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Новый дом несу в руке,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Дверца дома на замке.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Тут жильцы бумажные,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Все ужасно важные.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fs.nashaucheba.ru/tw_files2/urls_3/1536/d-1535709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44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Новый дом несу в руке,  Дверца дома на замке.  Тут жильцы бумажные,  Все ужасно важные.</vt:lpstr>
      <vt:lpstr>Слайд 9</vt:lpstr>
      <vt:lpstr>Как нужно себя вести в школе?</vt:lpstr>
      <vt:lpstr>С чего начинается и заканчивается урок?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8</cp:revision>
  <dcterms:created xsi:type="dcterms:W3CDTF">2015-09-01T02:08:27Z</dcterms:created>
  <dcterms:modified xsi:type="dcterms:W3CDTF">2015-12-01T02:23:45Z</dcterms:modified>
</cp:coreProperties>
</file>