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6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9AA6-6D51-46A1-B284-8995D6D8893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A204-7A39-4AA1-9D12-E7B94FE17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9AA6-6D51-46A1-B284-8995D6D8893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A204-7A39-4AA1-9D12-E7B94FE17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9AA6-6D51-46A1-B284-8995D6D8893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A204-7A39-4AA1-9D12-E7B94FE17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9AA6-6D51-46A1-B284-8995D6D8893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A204-7A39-4AA1-9D12-E7B94FE17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9AA6-6D51-46A1-B284-8995D6D8893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A204-7A39-4AA1-9D12-E7B94FE17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9AA6-6D51-46A1-B284-8995D6D8893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A204-7A39-4AA1-9D12-E7B94FE17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9AA6-6D51-46A1-B284-8995D6D8893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A204-7A39-4AA1-9D12-E7B94FE17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9AA6-6D51-46A1-B284-8995D6D8893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A204-7A39-4AA1-9D12-E7B94FE17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9AA6-6D51-46A1-B284-8995D6D8893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A204-7A39-4AA1-9D12-E7B94FE17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9AA6-6D51-46A1-B284-8995D6D8893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A204-7A39-4AA1-9D12-E7B94FE17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9AA6-6D51-46A1-B284-8995D6D8893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A204-7A39-4AA1-9D12-E7B94FE17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9AA6-6D51-46A1-B284-8995D6D8893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A204-7A39-4AA1-9D12-E7B94FE17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a97bd84b6cb9bc326e0b0602a341c298&amp;n=33&amp;h=190&amp;w=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642918"/>
            <a:ext cx="8572528" cy="571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cs typeface="Browallia New" pitchFamily="34" charset="-34"/>
              </a:rPr>
              <a:t>ОРФОГРАФИЧЕСКИЙ СЛОВАРЬ</a:t>
            </a:r>
            <a:endParaRPr lang="ru-RU" sz="5400" dirty="0">
              <a:solidFill>
                <a:schemeClr val="bg1">
                  <a:lumMod val="95000"/>
                </a:schemeClr>
              </a:solidFill>
              <a:latin typeface="Arial Narrow" pitchFamily="34" charset="0"/>
              <a:cs typeface="Browallia New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slide.ru/images/22/28470/736/img9.jpg"/>
          <p:cNvPicPr>
            <a:picLocks noChangeAspect="1" noChangeArrowheads="1"/>
          </p:cNvPicPr>
          <p:nvPr/>
        </p:nvPicPr>
        <p:blipFill>
          <a:blip r:embed="rId2"/>
          <a:srcRect b="25676"/>
          <a:stretch>
            <a:fillRect/>
          </a:stretch>
        </p:blipFill>
        <p:spPr bwMode="auto">
          <a:xfrm>
            <a:off x="478315" y="642918"/>
            <a:ext cx="8330589" cy="46434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</a:t>
            </a:r>
            <a:r>
              <a:rPr lang="ru-RU" sz="8000" u="sng" dirty="0" smtClean="0"/>
              <a:t>е</a:t>
            </a:r>
            <a:r>
              <a:rPr lang="ru-RU" sz="8000" dirty="0" smtClean="0">
                <a:solidFill>
                  <a:srgbClr val="FF0000"/>
                </a:solidFill>
              </a:rPr>
              <a:t>дведь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9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Мес</a:t>
            </a:r>
            <a:r>
              <a:rPr lang="ru-RU" sz="8000" u="sng" dirty="0" smtClean="0"/>
              <a:t>я</a:t>
            </a:r>
            <a:r>
              <a:rPr lang="ru-RU" sz="8000" dirty="0" smtClean="0">
                <a:solidFill>
                  <a:srgbClr val="FF0000"/>
                </a:solidFill>
              </a:rPr>
              <a:t>ц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103school.ucoz.com/_si/0/39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695466"/>
            <a:ext cx="8774676" cy="344804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71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Разгадайте ребус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71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Разгадайте ребус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layer.myshared.ru/859081/data/images/img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5" y="666811"/>
            <a:ext cx="8131201" cy="5425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8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</a:t>
            </a:r>
            <a:r>
              <a:rPr lang="ru-RU" sz="8000" u="sng" dirty="0" smtClean="0"/>
              <a:t>е</a:t>
            </a:r>
            <a:r>
              <a:rPr lang="ru-RU" sz="8000" dirty="0" smtClean="0">
                <a:solidFill>
                  <a:srgbClr val="FF0000"/>
                </a:solidFill>
              </a:rPr>
              <a:t>тро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Разгадайте ребус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player.myshared.ru/430330/data/images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651486" cy="42227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</a:t>
            </a:r>
            <a:r>
              <a:rPr lang="ru-RU" sz="8000" u="sng" dirty="0" smtClean="0"/>
              <a:t>о</a:t>
            </a:r>
            <a:r>
              <a:rPr lang="ru-RU" sz="8000" dirty="0" smtClean="0">
                <a:solidFill>
                  <a:srgbClr val="FF0000"/>
                </a:solidFill>
              </a:rPr>
              <a:t>л</a:t>
            </a:r>
            <a:r>
              <a:rPr lang="ru-RU" sz="8000" u="sng" dirty="0" smtClean="0"/>
              <a:t>о</a:t>
            </a:r>
            <a:r>
              <a:rPr lang="ru-RU" sz="8000" dirty="0" smtClean="0">
                <a:solidFill>
                  <a:srgbClr val="FF0000"/>
                </a:solidFill>
              </a:rPr>
              <a:t>ко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ya-stroy.ru/upload/medialibrary/44f/44f156ef2bc0b297f6650f68a0a690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85728"/>
            <a:ext cx="8763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</a:t>
            </a:r>
            <a:r>
              <a:rPr lang="ru-RU" sz="8000" u="sng" dirty="0" smtClean="0"/>
              <a:t>оло</a:t>
            </a:r>
            <a:r>
              <a:rPr lang="ru-RU" sz="8000" dirty="0" smtClean="0">
                <a:solidFill>
                  <a:srgbClr val="FF0000"/>
                </a:solidFill>
              </a:rPr>
              <a:t>ток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http://img.day.az/clickable/0f/e/542425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633" y="903309"/>
            <a:ext cx="8555647" cy="52403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</a:t>
            </a:r>
            <a:r>
              <a:rPr lang="ru-RU" sz="8000" u="sng" dirty="0" smtClean="0"/>
              <a:t>о</a:t>
            </a:r>
            <a:r>
              <a:rPr lang="ru-RU" sz="8000" dirty="0" smtClean="0">
                <a:solidFill>
                  <a:srgbClr val="FF0000"/>
                </a:solidFill>
              </a:rPr>
              <a:t>рко</a:t>
            </a:r>
            <a:r>
              <a:rPr lang="ru-RU" sz="8000" u="sng" dirty="0" smtClean="0"/>
              <a:t>в</a:t>
            </a:r>
            <a:r>
              <a:rPr lang="ru-RU" sz="8000" dirty="0" smtClean="0">
                <a:solidFill>
                  <a:srgbClr val="FF0000"/>
                </a:solidFill>
              </a:rPr>
              <a:t>ь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fs00.infourok.ru/images/doc/72/87528/hello_html_31981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36880"/>
            <a:ext cx="7715304" cy="537660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Разгадайте ребус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</a:t>
            </a:r>
            <a:r>
              <a:rPr lang="ru-RU" sz="8000" u="sng" dirty="0" smtClean="0"/>
              <a:t>оро</a:t>
            </a:r>
            <a:r>
              <a:rPr lang="ru-RU" sz="8000" dirty="0" smtClean="0">
                <a:solidFill>
                  <a:srgbClr val="FF0000"/>
                </a:solidFill>
              </a:rPr>
              <a:t>з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7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u="sng" dirty="0" smtClean="0"/>
              <a:t>Мо</a:t>
            </a:r>
            <a:r>
              <a:rPr lang="ru-RU" sz="8000" dirty="0" smtClean="0">
                <a:solidFill>
                  <a:srgbClr val="FF0000"/>
                </a:solidFill>
              </a:rPr>
              <a:t>сква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nashaucheba.ru/docs/50/49825/conv_1/file1_html_m73daf3a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273717" cy="371315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Разгадайте ребус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Разгадайте ребус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room.com.ru/rebus/rebu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277" y="1357298"/>
            <a:ext cx="4702177" cy="443673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2863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</a:t>
            </a:r>
            <a:r>
              <a:rPr kumimoji="0" lang="ru-RU" sz="80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род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ttp://prosport.business.kz/cms/img.php?url=/cms/uploads/file_1350308035_889421298.jpg&amp;w=7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572429" cy="5679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Отгадайте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s1.maminklub.lv/uploads/20141124020837-89991.jpg"/>
          <p:cNvPicPr>
            <a:picLocks noChangeAspect="1" noChangeArrowheads="1"/>
          </p:cNvPicPr>
          <p:nvPr/>
        </p:nvPicPr>
        <p:blipFill>
          <a:blip r:embed="rId3"/>
          <a:srcRect l="6749" t="50394" r="53993" b="12598"/>
          <a:stretch>
            <a:fillRect/>
          </a:stretch>
        </p:blipFill>
        <p:spPr bwMode="auto">
          <a:xfrm>
            <a:off x="214282" y="3643314"/>
            <a:ext cx="4357718" cy="220081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42910" y="55721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</a:t>
            </a:r>
            <a:r>
              <a:rPr lang="ru-RU" sz="8000" u="sng" dirty="0" smtClean="0">
                <a:latin typeface="+mj-lt"/>
                <a:ea typeface="+mj-ea"/>
                <a:cs typeface="+mj-cs"/>
              </a:rPr>
              <a:t>о</a:t>
            </a:r>
            <a:r>
              <a:rPr lang="ru-RU" sz="8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ябр</a:t>
            </a:r>
            <a:r>
              <a:rPr lang="ru-RU" sz="8000" u="sng" dirty="0" smtClean="0">
                <a:latin typeface="+mj-lt"/>
                <a:ea typeface="+mj-ea"/>
                <a:cs typeface="+mj-cs"/>
              </a:rPr>
              <a:t>ь</a:t>
            </a:r>
            <a:endParaRPr kumimoji="0" lang="ru-RU" sz="80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1news.ru/upload/iblock/978/978ea1acaf07a27a69bbea355c6ac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7072362" cy="5302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557214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Лаг</a:t>
            </a:r>
            <a:r>
              <a:rPr lang="ru-RU" sz="8000" u="sng" dirty="0" smtClean="0"/>
              <a:t>е</a:t>
            </a:r>
            <a:r>
              <a:rPr lang="ru-RU" sz="8000" dirty="0" smtClean="0">
                <a:solidFill>
                  <a:srgbClr val="FF0000"/>
                </a:solidFill>
              </a:rPr>
              <a:t>р</a:t>
            </a:r>
            <a:r>
              <a:rPr lang="ru-RU" sz="8000" u="sng" dirty="0" smtClean="0"/>
              <a:t>ь</a:t>
            </a:r>
            <a:endParaRPr lang="ru-RU" sz="8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2-tub-ru.yandex.net/i?id=4bc38186ba29bc69b06f6670cba5e8d6&amp;n=33&amp;h=190&amp;w=3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344" y="285728"/>
            <a:ext cx="8462391" cy="5072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1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Лес</a:t>
            </a:r>
            <a:r>
              <a:rPr lang="ru-RU" sz="8000" u="sng" dirty="0" smtClean="0"/>
              <a:t>т</a:t>
            </a:r>
            <a:r>
              <a:rPr lang="ru-RU" sz="8000" dirty="0" smtClean="0">
                <a:solidFill>
                  <a:srgbClr val="FF0000"/>
                </a:solidFill>
              </a:rPr>
              <a:t>ница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itmir.co/BookBinary/203663/1399406789/_4.jpg"/>
          <p:cNvPicPr>
            <a:picLocks noChangeAspect="1" noChangeArrowheads="1"/>
          </p:cNvPicPr>
          <p:nvPr/>
        </p:nvPicPr>
        <p:blipFill>
          <a:blip r:embed="rId2"/>
          <a:srcRect b="5421"/>
          <a:stretch>
            <a:fillRect/>
          </a:stretch>
        </p:blipFill>
        <p:spPr bwMode="auto">
          <a:xfrm>
            <a:off x="285780" y="252429"/>
            <a:ext cx="8572500" cy="52340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7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Л</a:t>
            </a:r>
            <a:r>
              <a:rPr lang="ru-RU" sz="8000" u="sng" dirty="0" smtClean="0"/>
              <a:t>о</a:t>
            </a:r>
            <a:r>
              <a:rPr lang="ru-RU" sz="8000" dirty="0" smtClean="0">
                <a:solidFill>
                  <a:srgbClr val="FF0000"/>
                </a:solidFill>
              </a:rPr>
              <a:t>пата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51.photobucket.com/albums/f380/kiwibelg/GreenFr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41545" cy="5694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Л</a:t>
            </a:r>
            <a:r>
              <a:rPr lang="ru-RU" sz="8000" u="sng" dirty="0" smtClean="0"/>
              <a:t>я</a:t>
            </a:r>
            <a:r>
              <a:rPr lang="ru-RU" sz="8000" dirty="0" smtClean="0">
                <a:solidFill>
                  <a:srgbClr val="FF0000"/>
                </a:solidFill>
              </a:rPr>
              <a:t>гушка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0.joyreactor.cc/pics/comment/%D0%BE%D0%B1%D0%BE%D0%B9%D0%BC%D0%B0-%D0%BC%D0%B0%D0%B3%D0%B0%D0%B7%D0%B8%D0%BD-%D1%80%D0%BE%D0%B6%D0%BE%D0%BA-%D1%83%D1%87%D0%B8-%D0%BC%D0%B0%D1%82%D1%87%D0%B0%D1%81%D1%82%D1%8C-49783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191" y="142852"/>
            <a:ext cx="7296147" cy="55958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</a:t>
            </a:r>
            <a:r>
              <a:rPr lang="ru-RU" sz="8000" u="sng" dirty="0" smtClean="0"/>
              <a:t>а</a:t>
            </a:r>
            <a:r>
              <a:rPr lang="ru-RU" sz="8000" dirty="0" smtClean="0">
                <a:solidFill>
                  <a:srgbClr val="FF0000"/>
                </a:solidFill>
              </a:rPr>
              <a:t>г</a:t>
            </a:r>
            <a:r>
              <a:rPr lang="ru-RU" sz="8000" u="sng" dirty="0" smtClean="0"/>
              <a:t>а</a:t>
            </a:r>
            <a:r>
              <a:rPr lang="ru-RU" sz="8000" dirty="0" smtClean="0">
                <a:solidFill>
                  <a:srgbClr val="FF0000"/>
                </a:solidFill>
              </a:rPr>
              <a:t>зин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1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</a:t>
            </a:r>
            <a:r>
              <a:rPr lang="ru-RU" sz="8000" u="sng" dirty="0" smtClean="0"/>
              <a:t>а</a:t>
            </a:r>
            <a:r>
              <a:rPr lang="ru-RU" sz="8000" dirty="0" smtClean="0">
                <a:solidFill>
                  <a:srgbClr val="FF0000"/>
                </a:solidFill>
              </a:rPr>
              <a:t>лина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pesochnizza.ru/wp-content/uploads/2012/04/rebus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29600" cy="41148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71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Разгадайте ребус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patrul880.ru/uid/images/phocagallery/rebusi/thumbs/phoca_thumb_l_mashin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24034"/>
            <a:ext cx="8808521" cy="43767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9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Маш</a:t>
            </a:r>
            <a:r>
              <a:rPr lang="ru-RU" sz="8000" u="sng" dirty="0" smtClean="0"/>
              <a:t>и</a:t>
            </a:r>
            <a:r>
              <a:rPr lang="ru-RU" sz="8000" dirty="0" smtClean="0">
                <a:solidFill>
                  <a:srgbClr val="FF0000"/>
                </a:solidFill>
              </a:rPr>
              <a:t>на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71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Разгадайте ребус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yinteriordesign.ru/wp-content/uploads/2011/09/Interer-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08" y="341333"/>
            <a:ext cx="8742148" cy="50879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1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Меб</a:t>
            </a:r>
            <a:r>
              <a:rPr lang="ru-RU" sz="8000" u="sng" dirty="0" smtClean="0"/>
              <a:t>е</a:t>
            </a:r>
            <a:r>
              <a:rPr lang="ru-RU" sz="8000" dirty="0" smtClean="0">
                <a:solidFill>
                  <a:srgbClr val="FF0000"/>
                </a:solidFill>
              </a:rPr>
              <a:t>л</a:t>
            </a:r>
            <a:r>
              <a:rPr lang="ru-RU" sz="8000" u="sng" dirty="0" smtClean="0"/>
              <a:t>ь</a:t>
            </a:r>
            <a:endParaRPr lang="ru-RU" sz="80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38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ОРФОГРАФИЧЕСКИЙ СЛОВАРЬ</vt:lpstr>
      <vt:lpstr>Лагерь</vt:lpstr>
      <vt:lpstr>Лестница</vt:lpstr>
      <vt:lpstr>Лопата</vt:lpstr>
      <vt:lpstr>Лягушка</vt:lpstr>
      <vt:lpstr>Магазин</vt:lpstr>
      <vt:lpstr>Малина</vt:lpstr>
      <vt:lpstr>Машина</vt:lpstr>
      <vt:lpstr>Мебель</vt:lpstr>
      <vt:lpstr>Медведь</vt:lpstr>
      <vt:lpstr>Месяц</vt:lpstr>
      <vt:lpstr>Метро</vt:lpstr>
      <vt:lpstr>Молоко</vt:lpstr>
      <vt:lpstr>Молоток</vt:lpstr>
      <vt:lpstr>Морковь</vt:lpstr>
      <vt:lpstr>Мороз</vt:lpstr>
      <vt:lpstr>Москва</vt:lpstr>
      <vt:lpstr>Разгадайте ребус</vt:lpstr>
      <vt:lpstr>Отгадайте загадку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Влада</dc:creator>
  <cp:lastModifiedBy>учитель</cp:lastModifiedBy>
  <cp:revision>11</cp:revision>
  <dcterms:created xsi:type="dcterms:W3CDTF">2015-11-02T19:26:55Z</dcterms:created>
  <dcterms:modified xsi:type="dcterms:W3CDTF">2015-11-09T08:18:51Z</dcterms:modified>
</cp:coreProperties>
</file>