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59" r:id="rId8"/>
    <p:sldId id="264" r:id="rId9"/>
    <p:sldId id="265" r:id="rId10"/>
    <p:sldId id="280" r:id="rId11"/>
    <p:sldId id="266" r:id="rId12"/>
    <p:sldId id="281" r:id="rId13"/>
    <p:sldId id="260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1%81%D0%B0%D0%BA%D0%B8,_%D0%A1%D0%B0%D0%B4%D0%B0%D0%BA%D0%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3576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3 г.Похвистнево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г.о.Похвистнево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«Развитие творческих способностей учащихся средствами оригами»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14884"/>
            <a:ext cx="6115080" cy="175260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нач.классов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Широкова Наталья Александровна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Наши работы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конкурс\oC0V2XJlG4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3"/>
            <a:ext cx="5357850" cy="300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конкурс\VWIA7-SVJ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718419"/>
            <a:ext cx="5110158" cy="286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Итоги занятия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конкурс\-1jLimNR4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5612">
            <a:off x="754767" y="1382026"/>
            <a:ext cx="2867433" cy="510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конкурс\HmKYXMTE_b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3228975" cy="496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Итоги занятия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конкурс\chLA9E7w7u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716358" cy="433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Заключение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Оригами – сложенная бумага, а также искусство складывания бумаги, создание различных фигурок и декоративных вещей. Диапазон возможностей оригами велик: от простой детской игры до целого искусства. Оригами используется в определенных японских ритуалах и церемониях,  в реабилитационный период после некоторых болезней. Значительное место оригами занимает в образовании и  развитии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Атомные бомбардировки Хиросимы и Нагасаки 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www.mega-tapety.info/resize/architektura-budynkinowoczesne-1440-900-4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5700722" cy="503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После взрыва…..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www.failopomoika.com/forums/monthly_01_2013/user24239/post986584_img1_578654b7e3bb1ab2da02ab21d62126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715304" cy="493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14422"/>
            <a:ext cx="3971924" cy="2643206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400" b="1" dirty="0" smtClean="0">
                <a:latin typeface="Monotype Corsiva" pitchFamily="66" charset="0"/>
                <a:hlinkClick r:id="rId3" tooltip="Сасаки, Садако"/>
              </a:rPr>
              <a:t>Садако </a:t>
            </a:r>
            <a:r>
              <a:rPr lang="ru-RU" sz="5400" b="1" dirty="0" err="1" smtClean="0">
                <a:latin typeface="Monotype Corsiva" pitchFamily="66" charset="0"/>
                <a:hlinkClick r:id="rId3" tooltip="Сасаки, Садако"/>
              </a:rPr>
              <a:t>Сасаки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11 лет </a:t>
            </a:r>
            <a:endParaRPr lang="ru-RU" sz="5400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Picture 4" descr="Садако Саса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9388" y="333375"/>
            <a:ext cx="4213225" cy="633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Один из 1000…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modulaireorigami.e-monsite.com/medias/images/cran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200900" cy="541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titleimages.cir.ca/6c8/042f788e46c9b7efc61032492f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643470" cy="623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86446" y="2000240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Статуя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Садако </a:t>
            </a:r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Сасаки</a:t>
            </a:r>
            <a:endParaRPr lang="ru-RU" sz="36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 в г. Хиросима, Япония 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490061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Парк Мира в Хиросиме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 descr="http://s.traveltipz.ru/gallery/31/119331/1024x768/12014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7071">
            <a:off x="357158" y="3024572"/>
            <a:ext cx="5214974" cy="347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101travel.ru/img/showplace/memorialnij_park_mi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2949">
            <a:off x="4015994" y="523050"/>
            <a:ext cx="4652549" cy="291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Оригами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Это японское искусство складывания из бумаги фигурок людей, животных, геометрических тел, игровая технология, бумажный конструктор, который способствует формированию устойчивого интереса к учебной деятельности, обеспечивает преемственность между учебой и игрой.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b_f_p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25509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b_f_pt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642918"/>
            <a:ext cx="2714644" cy="268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b_f_pt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642918"/>
            <a:ext cx="265891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b_f_pt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86190"/>
            <a:ext cx="27146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b_f_pt_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786190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b_f_pt_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857628"/>
            <a:ext cx="2786082" cy="248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b_f_pt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b_f_pt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2577" y="714356"/>
            <a:ext cx="257386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b_f_pt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714356"/>
            <a:ext cx="264320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b_f_pt_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500438"/>
            <a:ext cx="23574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6" name="Picture 10" descr="b_f_pt_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429000"/>
            <a:ext cx="242889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8" name="Picture 12" descr="b_f_pt_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500438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zonar.info/sites/default/files/users/ZoNar/let_juravlik/let_juravlik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9"/>
            <a:ext cx="2571768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www.zonar.info/sites/default/files/users/ZoNar/let_juravlik/let_juravlik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714356"/>
            <a:ext cx="242889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ww.zonar.info/sites/default/files/users/ZoNar/let_juravlik/let_juravlik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714356"/>
            <a:ext cx="229552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www.zonar.info/sites/default/files/users/ZoNar/let_juravlik/let_juravlik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571876"/>
            <a:ext cx="2643206" cy="287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0" name="Picture 10" descr="http://www.zonar.info/sites/default/files/users/ZoNar/let_juravlik/let_juravlik_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643314"/>
            <a:ext cx="2714644" cy="274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2" name="Picture 12" descr="http://www.zonar.info/sites/default/files/users/ZoNar/let_juravlik/let_juravlik_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5075" y="3643314"/>
            <a:ext cx="261464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zonar.info/sites/default/files/users/ZoNar/let_juravlik/let_juravlik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4071966" cy="299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www.zonar.info/sites/default/files/users/ZoNar/let_juravlik/let_juravlik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164981"/>
            <a:ext cx="3595689" cy="323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zonar.info/sites/default/files/users/ZoNar/let_juravlik/g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928670"/>
            <a:ext cx="7143800" cy="498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Администратор\Desktop\конкурс\Drawn_wallpapers_Origami_cranes_soar_into_the_sky_09389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2966"/>
            <a:ext cx="8429684" cy="581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adalin.mospsy.ru/img6/origami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japonia.ru/images/4/0047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5777">
            <a:off x="4546556" y="583958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www.bestreferat.ru/images/paper/14/63/85463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98938">
            <a:off x="2752865" y="3881716"/>
            <a:ext cx="340995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«</a:t>
            </a:r>
            <a:r>
              <a:rPr lang="ru-RU" dirty="0" smtClean="0">
                <a:latin typeface="Monotype Corsiva" pitchFamily="66" charset="0"/>
              </a:rPr>
              <a:t>Истоки творческих способностей и дарований детей на кончиках их пальцев. От пальцев, образно говоря, идут тончайшие ручейки, которые питают источник творческой мысли. Другими словами: чем больше мастерства в детской ладошке, тем умнее ребенок».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Сухомлинский В. 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Каковы плюсы оригами?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511494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Учит детей различным приемам работы с бумагой, таким, как сгибание, многократное складывание, надрезание, склеивание.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Развивает у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детей способность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работать руками, приучает к точным движениям пальцев, у них совершенствуется мелкая моторика рук, происходит развитие глазомера.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Учит концентрации внимания, так как заставляет сосредоточиться на процессе изготовления поделки, учит следовать устным инструкциям.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Стимулирует развитие памяти, так как ребенок, чтобы сделать поделку, должен запомнить последовательность ее изготовления, приемы и способы складывания.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Способствует созданию игровых ситуаций, расширяет коммуникативные способности детей.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Каковы плюсы оригами?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 детей с основными геометрическими понятиями: круг, квадрат, треугольник, угол, сторона, вершина и т.д., при этом происходит обогащение словаря ребенка специальными терминами.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Развивает пространственное воображение – учит читать чертежи, по которым складываются фигурки и представлять по ним изделия в объеме, помогает развитию чертежных навыков, так как схемы понравившихся изделий нужно зарисовывать в тетрадку.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Развивает художественный вкус и творческие способности детей, активизирует их воображение и фантазию.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Совершенствует трудовые навыки, формирует культуру труда, учит аккуратности, умению бережно и экономно использовать материал, содержать в порядке рабочее место.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Особенности оригами: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Во-первых, возможностью контролирования процесса создания модели на каждом этапе. </a:t>
            </a:r>
          </a:p>
          <a:p>
            <a:r>
              <a:rPr lang="ru-RU" dirty="0" smtClean="0"/>
              <a:t>Во-вторых, оно развивает вербализацию (своего рода рефлексию собственной работы). </a:t>
            </a:r>
          </a:p>
          <a:p>
            <a:r>
              <a:rPr lang="ru-RU" dirty="0" smtClean="0"/>
              <a:t>В-третьих, предполагает фиксацию основных моментов работы. </a:t>
            </a:r>
          </a:p>
          <a:p>
            <a:r>
              <a:rPr lang="ru-RU" dirty="0" smtClean="0"/>
              <a:t>В-четвертых, использует все основные геометрические понятия.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Праздник «Белых журавлей»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октября 1986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gtsstatic.com/wallpapers/8ea495fb33aee539df230691c34b2ca8_large.jpeg"/>
          <p:cNvPicPr>
            <a:picLocks noChangeAspect="1" noChangeArrowheads="1"/>
          </p:cNvPicPr>
          <p:nvPr/>
        </p:nvPicPr>
        <p:blipFill>
          <a:blip r:embed="rId2">
            <a:lum bright="34000" contrast="-5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Наши работы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357850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онкурс\0tsfzanKE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2761">
            <a:off x="802507" y="1157163"/>
            <a:ext cx="2971810" cy="529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конкурс\GSxCmCm4R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4261">
            <a:off x="5005003" y="1292267"/>
            <a:ext cx="2924695" cy="521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390</Words>
  <PresentationFormat>Экран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Государственное бюджетное общеобразовательное учреждение  средняя общеобразовательная школа № 3 г.Похвистнево г.о.Похвистнево    «Развитие творческих способностей учащихся средствами оригами» </vt:lpstr>
      <vt:lpstr>Оригами</vt:lpstr>
      <vt:lpstr>Слайд 3</vt:lpstr>
      <vt:lpstr>Слайд 4</vt:lpstr>
      <vt:lpstr>Каковы плюсы оригами?</vt:lpstr>
      <vt:lpstr>Каковы плюсы оригами?</vt:lpstr>
      <vt:lpstr>Особенности оригами:</vt:lpstr>
      <vt:lpstr>Праздник «Белых журавлей»</vt:lpstr>
      <vt:lpstr>Наши работы</vt:lpstr>
      <vt:lpstr>Наши работы</vt:lpstr>
      <vt:lpstr>Итоги занятия</vt:lpstr>
      <vt:lpstr>Итоги занятия</vt:lpstr>
      <vt:lpstr>Заключение</vt:lpstr>
      <vt:lpstr>Атомные бомбардировки Хиросимы и Нагасаки </vt:lpstr>
      <vt:lpstr>После взрыва…..</vt:lpstr>
      <vt:lpstr>Слайд 16</vt:lpstr>
      <vt:lpstr>Один из 1000…</vt:lpstr>
      <vt:lpstr>Слайд 18</vt:lpstr>
      <vt:lpstr>Парк Мира в Хиросиме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средняя общеобразовательная школа № 3 г.Похвистнево г.о.Похвистнево    «Развитие творческих способностей учащихся средствами оригами» </dc:title>
  <dc:creator>Администратор</dc:creator>
  <cp:lastModifiedBy>user</cp:lastModifiedBy>
  <cp:revision>20</cp:revision>
  <dcterms:created xsi:type="dcterms:W3CDTF">2015-10-26T06:48:39Z</dcterms:created>
  <dcterms:modified xsi:type="dcterms:W3CDTF">2015-10-28T05:17:07Z</dcterms:modified>
</cp:coreProperties>
</file>