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83" r:id="rId4"/>
    <p:sldId id="284" r:id="rId5"/>
    <p:sldId id="286" r:id="rId6"/>
    <p:sldId id="287" r:id="rId7"/>
    <p:sldId id="288" r:id="rId8"/>
    <p:sldId id="292" r:id="rId9"/>
    <p:sldId id="293" r:id="rId10"/>
    <p:sldId id="294" r:id="rId11"/>
    <p:sldId id="295" r:id="rId12"/>
    <p:sldId id="289" r:id="rId13"/>
    <p:sldId id="290" r:id="rId14"/>
    <p:sldId id="29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0D96-9AD0-4E15-B64D-D39EF444EC0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6D16-08F0-48C2-A183-9F931A628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C1F102-790D-473C-A64D-5A4F7B2D2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E09015-8902-4506-82B9-5860524907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BCDA34-4A1C-487E-9673-A7D060EDEC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3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0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7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1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5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23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88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4BD3-096B-43FA-9D80-BB8C90B115C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09FF-9CF3-4447-A9A2-0AC89890E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0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Слова на букву </a:t>
            </a:r>
            <a:r>
              <a:rPr lang="ru-RU" sz="16600" b="1" dirty="0" smtClean="0">
                <a:solidFill>
                  <a:schemeClr val="tx2"/>
                </a:solidFill>
              </a:rPr>
              <a:t>Э</a:t>
            </a:r>
            <a:endParaRPr lang="ru-RU" sz="1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4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143008"/>
          </a:xfrm>
        </p:spPr>
        <p:txBody>
          <a:bodyPr>
            <a:normAutofit fontScale="70000" lnSpcReduction="20000"/>
          </a:bodyPr>
          <a:lstStyle/>
          <a:p>
            <a:pPr lvl="8">
              <a:defRPr/>
            </a:pPr>
            <a:r>
              <a:rPr lang="ru-RU" dirty="0" smtClean="0"/>
              <a:t>Основная привлекательность самого лучшего музея России заключается в экспонатах. Если учесть, что их число превышает три миллиона единиц, то можно хотя бы приблизительно представить количество экспозиций Эрмитажа. .</a:t>
            </a:r>
          </a:p>
        </p:txBody>
      </p:sp>
      <p:pic>
        <p:nvPicPr>
          <p:cNvPr id="20483" name="Picture 3" descr="D:\мама\z\TOURS\HERMIT\5040_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8286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3857625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329613" cy="1142984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24579" name="Picture 4" descr="D:\мама\Санкт-Петербург\CIMG2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8358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festival.1september.ru/articles/564718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21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лектричка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313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90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88640"/>
            <a:ext cx="9217024" cy="5937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К дальним сёлам, городам</a:t>
            </a:r>
          </a:p>
          <a:p>
            <a:pPr marL="0" indent="0" algn="ctr">
              <a:buNone/>
            </a:pPr>
            <a:r>
              <a:rPr lang="ru-RU" sz="6000" b="1" dirty="0" smtClean="0"/>
              <a:t>Кто идёт по проводам?</a:t>
            </a:r>
          </a:p>
          <a:p>
            <a:pPr marL="0" indent="0" algn="ctr">
              <a:buNone/>
            </a:pPr>
            <a:r>
              <a:rPr lang="ru-RU" sz="6000" b="1" dirty="0" smtClean="0"/>
              <a:t>Светлое величество, это … </a:t>
            </a:r>
          </a:p>
          <a:p>
            <a:pPr marL="0" indent="0" algn="ctr">
              <a:buNone/>
            </a:pPr>
            <a:r>
              <a:rPr lang="ru-RU" sz="6000" b="1" dirty="0" smtClean="0"/>
              <a:t>(</a:t>
            </a:r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лектричество</a:t>
            </a:r>
            <a:r>
              <a:rPr lang="ru-RU" sz="6000" b="1" dirty="0" smtClean="0"/>
              <a:t>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850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Когда пишется буква Э?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 НАЧАЛЕ СЛОВА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ЕСЛИ СЛЫШИТСЯ ЗВУК «Э»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/>
              <a:t>В СЕРЕДИНЕ СЛОВА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ПОСЛЕ ГЛАСНОЙ, ЕСЛИ СЛЫШИТСЯ ЗВУК «Э»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87811" y="270892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Э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7089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31555" y="2708920"/>
            <a:ext cx="7309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73191" y="270892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8742" y="2708920"/>
            <a:ext cx="7309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33231" y="55892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5892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50085" y="558924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Э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558924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93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ало</a:t>
            </a:r>
            <a:r>
              <a:rPr lang="ru-RU" sz="9600" b="1" dirty="0" smtClean="0">
                <a:solidFill>
                  <a:srgbClr val="FF0000"/>
                </a:solidFill>
              </a:rPr>
              <a:t>э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745063" cy="51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042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по</a:t>
            </a:r>
            <a:r>
              <a:rPr lang="ru-RU" sz="9600" b="1" dirty="0" smtClean="0">
                <a:solidFill>
                  <a:srgbClr val="FF0000"/>
                </a:solidFill>
              </a:rPr>
              <a:t>э</a:t>
            </a:r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9554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549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Эдик  и   Эля</a:t>
            </a:r>
            <a:endParaRPr lang="ru-RU" dirty="0"/>
          </a:p>
        </p:txBody>
      </p:sp>
      <p:pic>
        <p:nvPicPr>
          <p:cNvPr id="4" name="Содержимое 3" descr="http://festival.1september.ru/articles/564718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5857916" cy="39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''Медный всадник''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</p:spPr>
      </p:pic>
      <p:sp>
        <p:nvSpPr>
          <p:cNvPr id="4102" name="WordArt 6" descr="1165209378_e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4008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spc="1081">
                <a:ln w="9525">
                  <a:pattFill prst="pct5">
                    <a:fgClr>
                      <a:srgbClr val="000000"/>
                    </a:fgClr>
                    <a:bgClr>
                      <a:srgbClr val="000000"/>
                    </a:bgClr>
                  </a:pattFill>
                  <a:round/>
                  <a:headEnd/>
                  <a:tailEnd/>
                </a:ln>
                <a:gradFill rotWithShape="0">
                  <a:gsLst>
                    <a:gs pos="0">
                      <a:srgbClr val="D5D1D4"/>
                    </a:gs>
                    <a:gs pos="100000">
                      <a:srgbClr val="3C343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Санкт-Петербург</a:t>
            </a:r>
          </a:p>
        </p:txBody>
      </p:sp>
      <p:pic>
        <p:nvPicPr>
          <p:cNvPr id="4103" name="Picture 7" descr="photo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4000500" cy="2803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12" name="Picture 16" descr="1165209455_risunok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048000"/>
            <a:ext cx="2665413" cy="3581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0" y="304800"/>
            <a:ext cx="4071966" cy="1782763"/>
          </a:xfrm>
          <a:ln w="28575">
            <a:solidFill>
              <a:srgbClr val="0000FF"/>
            </a:solidFill>
          </a:ln>
        </p:spPr>
        <p:txBody>
          <a:bodyPr/>
          <a:lstStyle/>
          <a:p>
            <a:r>
              <a:rPr lang="ru-RU" sz="2400" b="1" u="sng" dirty="0"/>
              <a:t>«Медный всадник»</a:t>
            </a:r>
            <a:br>
              <a:rPr lang="ru-RU" sz="2400" b="1" u="sng" dirty="0"/>
            </a:br>
            <a:r>
              <a:rPr lang="ru-RU" sz="2400" b="1" u="sng" dirty="0"/>
              <a:t>(памятник Петру I)</a:t>
            </a:r>
            <a:r>
              <a:rPr lang="ru-RU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1274238" y="6526553"/>
            <a:ext cx="6726785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000" u="sng" dirty="0"/>
          </a:p>
        </p:txBody>
      </p:sp>
      <p:pic>
        <p:nvPicPr>
          <p:cNvPr id="7174" name="Picture 6" descr="P38010017"/>
          <p:cNvPicPr>
            <a:picLocks noChangeAspect="1" noChangeArrowheads="1"/>
          </p:cNvPicPr>
          <p:nvPr/>
        </p:nvPicPr>
        <p:blipFill>
          <a:blip r:embed="rId2"/>
          <a:srcRect r="3636" b="6903"/>
          <a:stretch>
            <a:fillRect/>
          </a:stretch>
        </p:blipFill>
        <p:spPr bwMode="auto">
          <a:xfrm>
            <a:off x="2071670" y="2428868"/>
            <a:ext cx="5181600" cy="37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 build="p"/>
      <p:bldP spid="717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кскаватор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9742"/>
            <a:ext cx="8280920" cy="56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93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скалатор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04856" cy="51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6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/>
              <a:t>скимо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4797"/>
            <a:ext cx="3616598" cy="439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97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" y="500063"/>
            <a:ext cx="4192588" cy="841375"/>
          </a:xfrm>
        </p:spPr>
      </p:pic>
      <p:sp>
        <p:nvSpPr>
          <p:cNvPr id="14338" name="Текст 7"/>
          <p:cNvSpPr>
            <a:spLocks noGrp="1"/>
          </p:cNvSpPr>
          <p:nvPr>
            <p:ph type="body" idx="2"/>
          </p:nvPr>
        </p:nvSpPr>
        <p:spPr>
          <a:xfrm>
            <a:off x="4929188" y="0"/>
            <a:ext cx="3932237" cy="714375"/>
          </a:xfrm>
        </p:spPr>
        <p:txBody>
          <a:bodyPr/>
          <a:lstStyle/>
          <a:p>
            <a:pPr algn="l">
              <a:spcBef>
                <a:spcPct val="0"/>
              </a:spcBef>
            </a:pPr>
            <a:endParaRPr lang="ru-RU" sz="2400" dirty="0" smtClean="0"/>
          </a:p>
        </p:txBody>
      </p:sp>
      <p:sp>
        <p:nvSpPr>
          <p:cNvPr id="14339" name="Содержимое 6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163" cy="3978275"/>
          </a:xfrm>
        </p:spPr>
        <p:txBody>
          <a:bodyPr/>
          <a:lstStyle/>
          <a:p>
            <a:pPr marL="292100"/>
            <a:endParaRPr lang="ru-RU" smtClean="0"/>
          </a:p>
        </p:txBody>
      </p:sp>
      <p:pic>
        <p:nvPicPr>
          <p:cNvPr id="14340" name="Picture 2" descr="D:\мама\Санкт-Петербург\CIMG2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643063"/>
            <a:ext cx="8643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8565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9375"/>
            <a:ext cx="81375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" presetClass="emph" presetSubtype="1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0" presetClass="exit" presetSubtype="0" accel="10000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5" grpId="1" build="p"/>
      <p:bldP spid="8195" grpId="2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101</Words>
  <Application>Microsoft Office PowerPoint</Application>
  <PresentationFormat>Экран (4:3)</PresentationFormat>
  <Paragraphs>26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Слова на букву Э</vt:lpstr>
      <vt:lpstr>Эдик  и   Эля</vt:lpstr>
      <vt:lpstr>Слайд 3</vt:lpstr>
      <vt:lpstr>«Медный всадник» (памятник Петру I) </vt:lpstr>
      <vt:lpstr>экскаватор</vt:lpstr>
      <vt:lpstr>эскалатор</vt:lpstr>
      <vt:lpstr>эскимо</vt:lpstr>
      <vt:lpstr>Слайд 8</vt:lpstr>
      <vt:lpstr>Слайд 9</vt:lpstr>
      <vt:lpstr>Слайд 10</vt:lpstr>
      <vt:lpstr>Слайд 11</vt:lpstr>
      <vt:lpstr>Слайд 12</vt:lpstr>
      <vt:lpstr>электричка</vt:lpstr>
      <vt:lpstr>Слайд 14</vt:lpstr>
      <vt:lpstr>Когда пишется буква Э?</vt:lpstr>
      <vt:lpstr>алоэ</vt:lpstr>
      <vt:lpstr>поэт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CLA</dc:creator>
  <cp:lastModifiedBy>ИРИНА</cp:lastModifiedBy>
  <cp:revision>25</cp:revision>
  <dcterms:created xsi:type="dcterms:W3CDTF">2013-11-02T04:44:09Z</dcterms:created>
  <dcterms:modified xsi:type="dcterms:W3CDTF">2014-09-30T19:15:54Z</dcterms:modified>
</cp:coreProperties>
</file>