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9" r:id="rId6"/>
    <p:sldId id="270" r:id="rId7"/>
    <p:sldId id="274" r:id="rId8"/>
    <p:sldId id="259" r:id="rId9"/>
    <p:sldId id="275" r:id="rId10"/>
    <p:sldId id="276" r:id="rId11"/>
    <p:sldId id="278" r:id="rId12"/>
    <p:sldId id="267" r:id="rId13"/>
    <p:sldId id="273" r:id="rId14"/>
    <p:sldId id="266" r:id="rId15"/>
    <p:sldId id="268" r:id="rId16"/>
    <p:sldId id="272" r:id="rId17"/>
    <p:sldId id="262" r:id="rId18"/>
    <p:sldId id="271" r:id="rId19"/>
    <p:sldId id="264" r:id="rId20"/>
    <p:sldId id="277" r:id="rId21"/>
    <p:sldId id="279" r:id="rId22"/>
    <p:sldId id="261" r:id="rId23"/>
    <p:sldId id="265" r:id="rId24"/>
    <p:sldId id="260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E1A"/>
    <a:srgbClr val="425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sity.net/_nw/86/83875616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iles.homepagemodules.de/b595543/a_icon95_08176429.gif" TargetMode="External"/><Relationship Id="rId4" Type="http://schemas.openxmlformats.org/officeDocument/2006/relationships/hyperlink" Target="http://internet-ledi.ru/leto_podarki/images/0_6cb58_20ec3ab6_XL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162" y="2060848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ОЧЕНЬ ПОЛЕЗНЫЕ </a:t>
            </a:r>
          </a:p>
          <a:p>
            <a:pPr algn="ctr"/>
            <a:r>
              <a:rPr lang="ru-RU" sz="40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НАСЕКОМЫЕ!</a:t>
            </a:r>
            <a:endParaRPr lang="ru-RU" sz="4000" b="1" dirty="0">
              <a:solidFill>
                <a:srgbClr val="323E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641" y="352021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Количество слогов в словах</a:t>
            </a:r>
            <a:endParaRPr lang="ru-RU" sz="4000" b="1" dirty="0">
              <a:solidFill>
                <a:srgbClr val="323E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23528" y="5682955"/>
            <a:ext cx="8424936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Пупченко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Валентина Николаевна,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.Серебряный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Бор, Якутия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4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Божья коровка картинки для дет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1240952" cy="127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2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САМОЛЁТИК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КОТЁНОК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7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ЦВЕТОК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7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КАШТАНЫ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ГОЛУБЬ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7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ЯБЛОНЯ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ДРУГ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3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ДЕВОЧКА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3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СЧАСТЬЕ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6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0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045" y="1628800"/>
            <a:ext cx="8856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Определите, сколько слогов в словах.</a:t>
            </a:r>
          </a:p>
          <a:p>
            <a:pPr algn="ctr"/>
            <a:endParaRPr lang="ru-RU" sz="2800" b="1" dirty="0" smtClean="0">
              <a:solidFill>
                <a:srgbClr val="323E1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Для проверки нажмите кнопку «Проверка».</a:t>
            </a:r>
          </a:p>
          <a:p>
            <a:pPr algn="ctr"/>
            <a:r>
              <a:rPr lang="ru-RU" sz="28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Полезные насекомые помогут и вам:</a:t>
            </a:r>
          </a:p>
          <a:p>
            <a:pPr algn="ctr"/>
            <a:r>
              <a:rPr lang="ru-RU" sz="28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покажут, не ошиблись ли вы!</a:t>
            </a:r>
          </a:p>
          <a:p>
            <a:pPr algn="ctr"/>
            <a:endParaRPr lang="ru-RU" sz="2800" b="1" dirty="0">
              <a:solidFill>
                <a:srgbClr val="323E1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Удачи!</a:t>
            </a:r>
            <a:endParaRPr lang="ru-RU" sz="4000" b="1" dirty="0">
              <a:solidFill>
                <a:srgbClr val="323E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Божья коровка картинки для дет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1240952" cy="127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ТАБУРЕТКА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15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КАРАНДАШИ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8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КОНЬ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РУЧЕЙ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1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92696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Использованные ресурсы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www.defondos.com/bulkupload/imagenes-infantiles/Infantiles/Pasto%20Corazon_800.jpg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s4.pic4you.ru/y2014/06-16/12216/4451237.png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божья коровка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internet-ledi.ru/leto_podarki/images/0_6cb58_20ec3ab6_XL.png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божья коровка_1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://softsity.net/_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nw/86/83875616.gif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группа божьих коровок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files.homepagemodules.de/b595543/a_icon95_08176429.gif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травка, цветы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КРАБ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САПОГИ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1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ДЕРЕВНЯ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2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ГРОМ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3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КОРАБЛИКИ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155</Words>
  <Application>Microsoft Office PowerPoint</Application>
  <PresentationFormat>Экран (4:3)</PresentationFormat>
  <Paragraphs>90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2015-04-15T14:40:11Z</dcterms:created>
  <dcterms:modified xsi:type="dcterms:W3CDTF">2015-12-01T15:38:03Z</dcterms:modified>
</cp:coreProperties>
</file>