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ED9AD-D5CF-459C-A925-95F223D46DA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12A6E50-918B-48B3-AD74-B3AEEA7B8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ED9AD-D5CF-459C-A925-95F223D46DA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6E50-918B-48B3-AD74-B3AEEA7B8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ED9AD-D5CF-459C-A925-95F223D46DA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6E50-918B-48B3-AD74-B3AEEA7B8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ED9AD-D5CF-459C-A925-95F223D46DA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12A6E50-918B-48B3-AD74-B3AEEA7B8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ED9AD-D5CF-459C-A925-95F223D46DA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6E50-918B-48B3-AD74-B3AEEA7B849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ED9AD-D5CF-459C-A925-95F223D46DA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6E50-918B-48B3-AD74-B3AEEA7B8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ED9AD-D5CF-459C-A925-95F223D46DA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12A6E50-918B-48B3-AD74-B3AEEA7B849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ED9AD-D5CF-459C-A925-95F223D46DA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6E50-918B-48B3-AD74-B3AEEA7B8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ED9AD-D5CF-459C-A925-95F223D46DA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6E50-918B-48B3-AD74-B3AEEA7B8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ED9AD-D5CF-459C-A925-95F223D46DA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6E50-918B-48B3-AD74-B3AEEA7B84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ED9AD-D5CF-459C-A925-95F223D46DA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6E50-918B-48B3-AD74-B3AEEA7B849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CED9AD-D5CF-459C-A925-95F223D46DA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2A6E50-918B-48B3-AD74-B3AEEA7B849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Изменение имён прилагательных по падежам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43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8382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Исправь ошибку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Маленький бельчата, у проворный белок, в лесной кладовках, по дуплистый дубу, до поздний вечера, с ранний утра, к зимний запасам, отборный орешки.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Маленькие </a:t>
            </a:r>
            <a:r>
              <a:rPr lang="ru-RU" dirty="0">
                <a:solidFill>
                  <a:srgbClr val="FF0000"/>
                </a:solidFill>
              </a:rPr>
              <a:t>бельчата, у </a:t>
            </a:r>
            <a:r>
              <a:rPr lang="ru-RU" dirty="0" smtClean="0">
                <a:solidFill>
                  <a:srgbClr val="FF0000"/>
                </a:solidFill>
              </a:rPr>
              <a:t>проворных </a:t>
            </a:r>
            <a:r>
              <a:rPr lang="ru-RU" dirty="0">
                <a:solidFill>
                  <a:srgbClr val="FF0000"/>
                </a:solidFill>
              </a:rPr>
              <a:t>белок, в </a:t>
            </a:r>
            <a:r>
              <a:rPr lang="ru-RU" dirty="0" smtClean="0">
                <a:solidFill>
                  <a:srgbClr val="FF0000"/>
                </a:solidFill>
              </a:rPr>
              <a:t>лесных </a:t>
            </a:r>
            <a:r>
              <a:rPr lang="ru-RU" dirty="0">
                <a:solidFill>
                  <a:srgbClr val="FF0000"/>
                </a:solidFill>
              </a:rPr>
              <a:t>кладовках, по </a:t>
            </a:r>
            <a:r>
              <a:rPr lang="ru-RU" dirty="0" smtClean="0">
                <a:solidFill>
                  <a:srgbClr val="FF0000"/>
                </a:solidFill>
              </a:rPr>
              <a:t>дуплистому </a:t>
            </a:r>
            <a:r>
              <a:rPr lang="ru-RU" dirty="0">
                <a:solidFill>
                  <a:srgbClr val="FF0000"/>
                </a:solidFill>
              </a:rPr>
              <a:t>дубу, до </a:t>
            </a:r>
            <a:r>
              <a:rPr lang="ru-RU" dirty="0" smtClean="0">
                <a:solidFill>
                  <a:srgbClr val="FF0000"/>
                </a:solidFill>
              </a:rPr>
              <a:t>позднего </a:t>
            </a:r>
            <a:r>
              <a:rPr lang="ru-RU" dirty="0">
                <a:solidFill>
                  <a:srgbClr val="FF0000"/>
                </a:solidFill>
              </a:rPr>
              <a:t>вечера, с </a:t>
            </a:r>
            <a:r>
              <a:rPr lang="ru-RU" dirty="0" smtClean="0">
                <a:solidFill>
                  <a:srgbClr val="FF0000"/>
                </a:solidFill>
              </a:rPr>
              <a:t>раннего </a:t>
            </a:r>
            <a:r>
              <a:rPr lang="ru-RU" dirty="0">
                <a:solidFill>
                  <a:srgbClr val="FF0000"/>
                </a:solidFill>
              </a:rPr>
              <a:t>утра, к </a:t>
            </a:r>
            <a:r>
              <a:rPr lang="ru-RU" dirty="0" smtClean="0">
                <a:solidFill>
                  <a:srgbClr val="FF0000"/>
                </a:solidFill>
              </a:rPr>
              <a:t>зимним </a:t>
            </a:r>
            <a:r>
              <a:rPr lang="ru-RU" dirty="0">
                <a:solidFill>
                  <a:srgbClr val="FF0000"/>
                </a:solidFill>
              </a:rPr>
              <a:t>запасам, </a:t>
            </a:r>
            <a:r>
              <a:rPr lang="ru-RU" dirty="0" smtClean="0">
                <a:solidFill>
                  <a:srgbClr val="FF0000"/>
                </a:solidFill>
              </a:rPr>
              <a:t>отборные </a:t>
            </a:r>
            <a:r>
              <a:rPr lang="ru-RU" dirty="0">
                <a:solidFill>
                  <a:srgbClr val="FF0000"/>
                </a:solidFill>
              </a:rPr>
              <a:t>орешки.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225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Словарные слова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Багровый</a:t>
            </a:r>
            <a:r>
              <a:rPr lang="ru-RU" dirty="0">
                <a:solidFill>
                  <a:srgbClr val="FF0000"/>
                </a:solidFill>
              </a:rPr>
              <a:t> и багряный.</a:t>
            </a:r>
          </a:p>
          <a:p>
            <a:r>
              <a:rPr lang="ru-RU" dirty="0">
                <a:solidFill>
                  <a:schemeClr val="tx1"/>
                </a:solidFill>
              </a:rPr>
              <a:t> Красную краску иногда оттенки (до коричневого!) называли общеславянским словом </a:t>
            </a:r>
            <a:r>
              <a:rPr lang="ru-RU" dirty="0" err="1">
                <a:solidFill>
                  <a:schemeClr val="tx1"/>
                </a:solidFill>
              </a:rPr>
              <a:t>багр</a:t>
            </a:r>
            <a:r>
              <a:rPr lang="ru-RU" dirty="0">
                <a:solidFill>
                  <a:schemeClr val="tx1"/>
                </a:solidFill>
              </a:rPr>
              <a:t>. От этого возникли названия багровый и багряный. Багровым называют густой красный цвет, а багряным – чистый яркий красный цвет. Например, багровое зарево – багряный закат.</a:t>
            </a:r>
          </a:p>
        </p:txBody>
      </p:sp>
    </p:spTree>
    <p:extLst>
      <p:ext uri="{BB962C8B-B14F-4D97-AF65-F5344CB8AC3E}">
        <p14:creationId xmlns:p14="http://schemas.microsoft.com/office/powerpoint/2010/main" val="183122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о</a:t>
            </a:r>
            <a:r>
              <a:rPr lang="ru-RU" sz="3600" dirty="0" smtClean="0">
                <a:solidFill>
                  <a:schemeClr val="tx1"/>
                </a:solidFill>
              </a:rPr>
              <a:t>сенний старательный (</a:t>
            </a:r>
            <a:r>
              <a:rPr lang="ru-RU" sz="3600" dirty="0" err="1" smtClean="0">
                <a:solidFill>
                  <a:schemeClr val="tx1"/>
                </a:solidFill>
              </a:rPr>
              <a:t>м.р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ед.ч</a:t>
            </a:r>
            <a:r>
              <a:rPr lang="ru-RU" sz="3600" dirty="0" smtClean="0">
                <a:solidFill>
                  <a:schemeClr val="tx1"/>
                </a:solidFill>
              </a:rPr>
              <a:t>, И. п)</a:t>
            </a:r>
          </a:p>
          <a:p>
            <a:r>
              <a:rPr lang="ru-RU" sz="3600" dirty="0">
                <a:solidFill>
                  <a:schemeClr val="tx1"/>
                </a:solidFill>
              </a:rPr>
              <a:t>с</a:t>
            </a:r>
            <a:r>
              <a:rPr lang="ru-RU" sz="3600" dirty="0" smtClean="0">
                <a:solidFill>
                  <a:schemeClr val="tx1"/>
                </a:solidFill>
              </a:rPr>
              <a:t>тарый черногрудый (</a:t>
            </a:r>
            <a:r>
              <a:rPr lang="ru-RU" sz="3600" dirty="0" err="1" smtClean="0">
                <a:solidFill>
                  <a:schemeClr val="tx1"/>
                </a:solidFill>
              </a:rPr>
              <a:t>м.р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ед.ч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И.п</a:t>
            </a:r>
            <a:r>
              <a:rPr lang="ru-RU" sz="3600" dirty="0" smtClean="0">
                <a:solidFill>
                  <a:schemeClr val="tx1"/>
                </a:solidFill>
              </a:rPr>
              <a:t>)</a:t>
            </a:r>
          </a:p>
          <a:p>
            <a:r>
              <a:rPr lang="ru-RU" sz="3600" dirty="0">
                <a:solidFill>
                  <a:schemeClr val="tx1"/>
                </a:solidFill>
              </a:rPr>
              <a:t>ч</a:t>
            </a:r>
            <a:r>
              <a:rPr lang="ru-RU" sz="3600" dirty="0" smtClean="0">
                <a:solidFill>
                  <a:schemeClr val="tx1"/>
                </a:solidFill>
              </a:rPr>
              <a:t>удесное (</a:t>
            </a:r>
            <a:r>
              <a:rPr lang="ru-RU" sz="3600" dirty="0" err="1" smtClean="0">
                <a:solidFill>
                  <a:schemeClr val="tx1"/>
                </a:solidFill>
              </a:rPr>
              <a:t>с.р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ед.ч</a:t>
            </a:r>
            <a:r>
              <a:rPr lang="ru-RU" sz="3600" dirty="0" smtClean="0">
                <a:solidFill>
                  <a:schemeClr val="tx1"/>
                </a:solidFill>
              </a:rPr>
              <a:t>. </a:t>
            </a:r>
            <a:r>
              <a:rPr lang="ru-RU" sz="3600" dirty="0" err="1" smtClean="0">
                <a:solidFill>
                  <a:schemeClr val="tx1"/>
                </a:solidFill>
              </a:rPr>
              <a:t>И.п</a:t>
            </a:r>
            <a:r>
              <a:rPr lang="ru-RU" sz="3600" dirty="0" smtClean="0">
                <a:solidFill>
                  <a:schemeClr val="tx1"/>
                </a:solidFill>
              </a:rPr>
              <a:t>)</a:t>
            </a:r>
          </a:p>
          <a:p>
            <a:r>
              <a:rPr lang="ru-RU" sz="3600" dirty="0">
                <a:solidFill>
                  <a:schemeClr val="tx1"/>
                </a:solidFill>
              </a:rPr>
              <a:t>м</a:t>
            </a:r>
            <a:r>
              <a:rPr lang="ru-RU" sz="3600" dirty="0" smtClean="0">
                <a:solidFill>
                  <a:schemeClr val="tx1"/>
                </a:solidFill>
              </a:rPr>
              <a:t>орозные (</a:t>
            </a:r>
            <a:r>
              <a:rPr lang="ru-RU" sz="3600" dirty="0" err="1" smtClean="0">
                <a:solidFill>
                  <a:schemeClr val="tx1"/>
                </a:solidFill>
              </a:rPr>
              <a:t>мн.ч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И.п</a:t>
            </a:r>
            <a:r>
              <a:rPr lang="ru-RU" sz="3600" dirty="0" smtClean="0">
                <a:solidFill>
                  <a:schemeClr val="tx1"/>
                </a:solidFill>
              </a:rPr>
              <a:t>)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Ветер, дорогам, воробей, собаки, морозные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50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Вставь имена прилагательные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… утром мы отправились в … лес за грибами. … лес был наполнен … щебетом птиц. Вдруг повеяло … ветром. … тучи нависли над землёй, блеснула … молния, раздался … удар грома.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58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</TotalTime>
  <Words>201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Изменение имён прилагательных по падежам</vt:lpstr>
      <vt:lpstr>Исправь ошибку</vt:lpstr>
      <vt:lpstr>Словарные слова</vt:lpstr>
      <vt:lpstr>Презентация PowerPoint</vt:lpstr>
      <vt:lpstr>Вставь имена прилагательные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Исправь ошибку</dc:title>
  <dc:creator>пк</dc:creator>
  <cp:lastModifiedBy>пк</cp:lastModifiedBy>
  <cp:revision>5</cp:revision>
  <dcterms:created xsi:type="dcterms:W3CDTF">2015-02-12T08:50:55Z</dcterms:created>
  <dcterms:modified xsi:type="dcterms:W3CDTF">2015-02-12T09:46:28Z</dcterms:modified>
</cp:coreProperties>
</file>