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20"/>
  </p:notesMasterIdLst>
  <p:sldIdLst>
    <p:sldId id="256" r:id="rId2"/>
    <p:sldId id="269" r:id="rId3"/>
    <p:sldId id="270" r:id="rId4"/>
    <p:sldId id="272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75" r:id="rId13"/>
    <p:sldId id="265" r:id="rId14"/>
    <p:sldId id="267" r:id="rId15"/>
    <p:sldId id="273" r:id="rId16"/>
    <p:sldId id="266" r:id="rId17"/>
    <p:sldId id="271" r:id="rId18"/>
    <p:sldId id="274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27" autoAdjust="0"/>
    <p:restoredTop sz="86355" autoAdjust="0"/>
  </p:normalViewPr>
  <p:slideViewPr>
    <p:cSldViewPr snapToGrid="0">
      <p:cViewPr varScale="1">
        <p:scale>
          <a:sx n="49" d="100"/>
          <a:sy n="49" d="100"/>
        </p:scale>
        <p:origin x="42" y="3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4905A-DB83-4482-9359-2847EDBFB3B0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68877C-E293-4754-A37E-B5499E8526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021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8877C-E293-4754-A37E-B5499E8526B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824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8877C-E293-4754-A37E-B5499E8526B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015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431D-280F-485A-BDF0-85F643FD058C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8FFEF-7CA3-43D8-ADB5-2728EB25B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71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431D-280F-485A-BDF0-85F643FD058C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8FFEF-7CA3-43D8-ADB5-2728EB25B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412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431D-280F-485A-BDF0-85F643FD058C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8FFEF-7CA3-43D8-ADB5-2728EB25B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247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431D-280F-485A-BDF0-85F643FD058C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8FFEF-7CA3-43D8-ADB5-2728EB25B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376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431D-280F-485A-BDF0-85F643FD058C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8FFEF-7CA3-43D8-ADB5-2728EB25B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286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431D-280F-485A-BDF0-85F643FD058C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8FFEF-7CA3-43D8-ADB5-2728EB25B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480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431D-280F-485A-BDF0-85F643FD058C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8FFEF-7CA3-43D8-ADB5-2728EB25B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622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431D-280F-485A-BDF0-85F643FD058C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8FFEF-7CA3-43D8-ADB5-2728EB25B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167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431D-280F-485A-BDF0-85F643FD058C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8FFEF-7CA3-43D8-ADB5-2728EB25B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452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431D-280F-485A-BDF0-85F643FD058C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8FFEF-7CA3-43D8-ADB5-2728EB25B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52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431D-280F-485A-BDF0-85F643FD058C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8FFEF-7CA3-43D8-ADB5-2728EB25B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496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7431D-280F-485A-BDF0-85F643FD058C}" type="datetimeFigureOut">
              <a:rPr lang="ru-RU" smtClean="0"/>
              <a:t>27.05.2015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8FFEF-7CA3-43D8-ADB5-2728EB25B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721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«</a:t>
            </a:r>
            <a:r>
              <a:rPr lang="ru-RU" dirty="0" err="1" smtClean="0"/>
              <a:t>Вальдорфвская</a:t>
            </a:r>
            <a:r>
              <a:rPr lang="ru-RU" dirty="0" smtClean="0"/>
              <a:t> </a:t>
            </a:r>
            <a:r>
              <a:rPr lang="ru-RU" dirty="0"/>
              <a:t>система обучения детей с умственной отсталостью».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31877" y="8096739"/>
            <a:ext cx="9144000" cy="165576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&amp;Lcy;&amp;ucy;&amp;chcy;&amp;shcy;&amp;icy;&amp;jcy; &amp;Gcy;&amp;ocy;&amp;rcy;&amp;ocy;&amp;dcy; - &amp;Vcy;&amp;lcy;&amp;acy;&amp;dcy;&amp;icy;&amp;vcy;&amp;ocy;&amp;scy;&amp;tcy;&amp;ocy;&amp;kcy;: &amp;Ncy;&amp;ocy;&amp;vcy;&amp;ocy;&amp;scy;&amp;tcy;&amp;icy; &amp;acy;&amp;fcy;&amp;icy;&amp;shcy;&amp;acy; &amp;fcy;&amp;ocy;&amp;rcy;&amp;ucy;&amp;mcy; &amp;fcy;&amp;ocy;&amp;tcy;&amp;ocy; &amp;rcy;&amp;acy;&amp;bcy;&amp;ocy;&amp;tcy;&amp;acy; &amp;scy;&amp;acy;&amp;jcy;&amp;tcy; &amp;pcy;&amp;rcy;&amp;icy;&amp;mcy;&amp;ocy;&amp;rcy;&amp;scy;&amp;kcy;&amp;icy;&amp;jcy; &amp;kcy;&amp;rcy;&amp;acy;&amp;j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154" y="2860432"/>
            <a:ext cx="5486400" cy="3798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375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7332" y="966709"/>
            <a:ext cx="11827239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Названные выше принципы и идеи связаны со следующими </a:t>
            </a:r>
            <a:r>
              <a:rPr lang="ru-RU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дидактическими, методическими, организационно-педагогическими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особенностями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вальдорфвской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Наличие специально подготовленного классного учителя как важнейшего субъекта образовательного процесса в начальной и основной школе.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Преподавание “по учебным эпохам” (циклам “погружения”, примерно месячным) в форме так называемого “главного урока” (ежедневный первый сдвоенный урок, имеющий особую структуру: ритмическая часть - основная часть - рассказ).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Обучение без балльных оценок (даются текущие и годичные качественные оценки состояния и результатов образования ребёнка - исходя, в первую очередь, из развития именно этого ребёнка).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Обучение без стандартных учебников.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Специальная методика организации работы детей с учебными тетрадями.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Большая роль метода “обучения на узловых примерах” (связан с феноменологическим подходом к обучению; задача учителя - отбор центральных, узловых содержательных примеров в каждом предмете, феноменов или “экземпляров”, которые вбирают в себя разнородные учебные материалы).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Ритмическая организация обучения и жизни школы в целом (в соответствии с природно- человеческими ритмами, циклами жизни: год - месяц - неделя - день - урок).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Наличие структуры </a:t>
            </a:r>
            <a:r>
              <a:rPr lang="ru-RU" dirty="0" err="1" smtClean="0"/>
              <a:t>внутришкольного</a:t>
            </a:r>
            <a:r>
              <a:rPr lang="ru-RU" dirty="0" smtClean="0"/>
              <a:t> управления.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659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9738" y="-910650"/>
            <a:ext cx="115174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Вальдорфской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методики к педагогам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1.Что касается педагога, который проводит обучение, то он должен постоянно повышать квалификацию, следить за своей речью и поведением. Учитель должен объединять коллектив, в котором рекомендуется обучать ребёнка по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Вальдорфской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методике, быть в нём авторитетом, а затем привязанность к самому себе переводить в привязанность к знаниям и школе.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2.При обучении важно чередовать активное и созерцательное, так как при постоянном активном обучении самочувствие ребёнка может ухудшиться и интерес к образованию пропадёт. Поэтому нужно чередовать активный познавательный процесс с какими-либо интересными историями, которые рассказывает преподаватель, а истории должны быть такими, чтобы возбудить положительные эмоции и развить свежий интерес к занятиям.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также при обучении ребёнка обращать внимание на социальную среду вокруг него, поскольку обучение будет успешным только тогда, когда ребёнку ничего не мешает и не подавляет извне.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44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9107" y="272374"/>
            <a:ext cx="626461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3.Подходить к обучению следует индивидуально, с учётом характера ребёнка. Не следует в классе сажать темпераментного ребёнка с тихим и робким учеником, поскольку у последнего могут развиться комплексы и пропасть интерес к обучению. Наоборот, нужно сажать детей одного и тоже темперамента вместе, чтобы каждый их них смог посмотреть на себя со стороны, а свои успехи в знаниях сравнивать лишь со своими же знаниями в прошлом. При этом ребёнок не подвергается стрессам, а личность его не обесценивается.</a:t>
            </a:r>
          </a:p>
        </p:txBody>
      </p:sp>
      <p:pic>
        <p:nvPicPr>
          <p:cNvPr id="4098" name="Picture 2" descr="&amp;Scy;&amp;tcy;&amp;iecy;&amp;ncy;&amp;acy; &amp;Vcy;&amp;Kcy;&amp;ocy;&amp;ncy;&amp;tcy;&amp;acy;&amp;kcy;&amp;tcy;&amp;ie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4110" y="854596"/>
            <a:ext cx="4837889" cy="4203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3564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017" y="164123"/>
            <a:ext cx="1209222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Недостатки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Вальдорфской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педагогики</a:t>
            </a:r>
          </a:p>
          <a:p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Негативным моментом в методике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Вальдорфской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школы является то, что в основе всех знаний по Штайнеру лежит собственное чувственно-сверхчувственное переживание обучаемого, а не изучение наук, требующих логики, анализа, техники и эксперимента. Кроме того, учение Штайнера постоянно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аппелирует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 несуществующим понятиям, таким как «эфирные тела», «астральные тела», «высшие духовные тела», к которым восходит ребёнок по мере обучения, что некоторые исследователи считают не совсем нормальным явлением, и если доносить такие мысли до интеллекта ребёнка, то это может сказаться на его психическом самочувствии.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6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1014" y="335846"/>
            <a:ext cx="12614031" cy="6124754"/>
          </a:xfrm>
          <a:prstGeom prst="rect">
            <a:avLst/>
          </a:prstGeom>
          <a:gradFill>
            <a:gsLst>
              <a:gs pos="1000">
                <a:schemeClr val="accent4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ДОСТОИНСТВА: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Атмосфера домашнего уюта, в которой хочется задержаться;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- Маленькие классы, индивидуальный подход и внимательное отношение к каждому ребенку;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- Отсутствие отметок, а значит, и страха перед учебой;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- Обучение проходит в тесном контакте с родителями;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-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Вальдорфская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приучает детей к дисциплине и четкому выполнению заданий учителя;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- Для школьников занятия по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Вальдорфской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системе интересны и познавательны, они все делают своими руками, что стимулирует творческие способности;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- Занятия творчеством чередуются с «физкультминутками»: зарядкой, хождением по классу, а также с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декламированием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стихов.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71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ostimees &amp;ncy;&amp;acy; &amp;rcy;&amp;ucy;&amp;scy;&amp;scy;&amp;kcy;&amp;ocy;&amp;m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4428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100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Недостатки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вальдорфской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школы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Успешное обучение в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вальдорфской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школе во многом зависит от личности и таланта самого педагога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вальдорфской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школе не приветствуется, когда ребенок смотрит телевизор и проводит время за компьютером, а значит, семья должна быть готова к определенным изменениям в своем привычном быте. Тоже касается и окружающего социума, следует быть готовым к осуждению и непониманию со стороны окружающих.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Следует учитывать тот факт, что в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вальдорфском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детском саду детей не учат считать и писать. А потому, если в будущем родители намерены отдать ребенка в обычную школу, они должны помнить об этой особенности.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Вальдорфская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школа не ставит перед собой цель подготовить ученика к последующему поступлению в высшее учебное заведение, в отличие от стандартной общеобразовательной системы, её цель - целостное познание ребенком окружающего мира.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32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9847" y="0"/>
            <a:ext cx="10758791" cy="6740307"/>
          </a:xfrm>
          <a:prstGeom prst="rect">
            <a:avLst/>
          </a:prstGeom>
          <a:gradFill>
            <a:gsLst>
              <a:gs pos="1000">
                <a:schemeClr val="accent4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r>
              <a:rPr lang="ru-RU" sz="3600" dirty="0"/>
              <a:t>Ядром педагогической концепции Рудольфа Штайнера можно считать следующее положение: "Истинное искусство воспитания и образования должно основываться на познании человека, на антропологии".</a:t>
            </a:r>
          </a:p>
          <a:p>
            <a:r>
              <a:rPr lang="ru-RU" sz="3600" dirty="0"/>
              <a:t>Основная задача антропологии состоит в том, чтобы выявить то специфическое, что отличает особую форму человеческого бытия от бытия других существ, т. е. то, что определяет человека как человека. Педагогическая антропология рассматривает человека в его становлении в процессе воспитания и обучения.</a:t>
            </a:r>
          </a:p>
        </p:txBody>
      </p:sp>
    </p:spTree>
    <p:extLst>
      <p:ext uri="{BB962C8B-B14F-4D97-AF65-F5344CB8AC3E}">
        <p14:creationId xmlns:p14="http://schemas.microsoft.com/office/powerpoint/2010/main" val="620996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0"/>
            <a:ext cx="1219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заключение еще раз отметим, что сущность педагогического процесса штайнеровской школы не только в передаче взрослыми социального опыта детям, но и главным образом во всестороннем гармоничном развитии, соответствующем внутренним потребностям личности на различных возрастных этапах, направленном на свободное и творческое самоопределение индивидуальности. Это созвучно современному личностно-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деятельностному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подходу в отечественной общей и специальной педагогике.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Даже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отдельные элементы штайнеровской педагогики в работе с проблемными детьми помогают находить оригинальные пути в развитии индивидуальности каждого ребенка, расширяя возможности его реабилитации и социальной адаптации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61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&amp;Vcy;&amp;acy;&amp;lcy;&amp;softcy;&amp;dcy;&amp;ocy;&amp;rcy;&amp;fcy;&amp;scy;&amp;kcy;&amp;acy;&amp;yacy; &amp;shcy;&amp;kcy;&amp;ocy;&amp;lcy;&amp;acy;: &amp;iecy;&amp;scy;&amp;tcy;&amp;softcy; &amp;ncy;&amp;acy;&amp;dcy; &amp;chcy;&amp;iecy;&amp;mcy; &amp;pcy;&amp;ocy;&amp;dcy;&amp;ucy;&amp;mcy;&amp;acy;&amp;tcy;&amp;softcy;..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84851" cy="580119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7853465" y="844575"/>
            <a:ext cx="4338535" cy="3760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Мы часто слышим: «Школа – это наш второй дом», а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значит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место, где нас любят, где нам всегда рады. Однако, нередко, семья сталкивается с проблемой отказа ребенка идти в школу.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827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747098" cy="700768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Счастливыми детьми и творчески одаренными педагогами всегда гордилась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вальдорфская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школа. Сегодня в мире насчитывается больше 1000 таких учебных заведений, в России их около 20. Сразу следует отметить, что все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вальдорфские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школы имеют государственную лицензию и аттестаты, которые получают выпускники, дают право на поступление в высшие учебные заведения.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&amp;Acy;&amp;rcy;&amp;khcy;&amp;icy;&amp;vcy;&amp;ycy; &amp;Kcy;&amp;Ocy;&amp;Ncy;&amp;Kcy;&amp;Ucy;&amp;Rcy;&amp;Scy;&amp;Ycy;, &amp;Scy;&amp;IEcy;&amp;Mcy;&amp;Icy;&amp;Ncy;&amp;Acy;&amp;Rcy;&amp;Ycy;, &amp;Kcy;&amp;Ocy;&amp;Ncy;&amp;Fcy;&amp;IEcy;&amp;Rcy;&amp;IEcy;&amp;Ncy;&amp;TScy;&amp;Icy;&amp;Icy; - &amp;Scy;&amp;tcy;&amp;rcy;&amp;acy;&amp;ncy;&amp;icy;&amp;tscy;&amp;acy; 5 &amp;icy;&amp;zcy; 6 - &quot;Ө&amp;rcy;&amp;lcy;&amp;iecy;&amp;ucy;&quot; &amp;Acy;Қ &amp;Bcy;&amp;Acy;Ұ&amp;Ocy; &amp;fcy;&amp;icy;&amp;lcy;&amp;icy;&amp;acy;&amp;lcy;&amp;ycy; &quot;&amp;Ocy;ң&amp;tcy;ү&amp;scy;&amp;tcy;&amp;iukcy;&amp;kcy; Қ&amp;acy;&amp;zcy;&amp;acy;қ&amp;scy;&amp;tcy;&amp;acy;&amp;ncy; &amp;ocy;&amp;bcy;&amp;lcy;&amp;ycy;&amp;scy;&amp;ycy; &amp;bcy;&amp;ocy;&amp;jcy;&amp;ycy;&amp;ncy;&amp;shcy;&amp;acy; &amp;pcy;&amp;iecy;&amp;dcy;&amp;acy;&amp;gcy;&amp;ocy;&amp;gcy;&amp;icy;&amp;kcy;&amp;a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7098" y="0"/>
            <a:ext cx="7444901" cy="7007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0291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252917"/>
            <a:ext cx="119066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Рудольф Штайнер — основатель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вальдорфской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педагогики</a:t>
            </a:r>
          </a:p>
        </p:txBody>
      </p:sp>
      <p:pic>
        <p:nvPicPr>
          <p:cNvPr id="2050" name="Picture 2" descr="&amp;Rcy;&amp;ucy;&amp;dcy;&amp;ocy;&amp;lcy;&amp;softcy;&amp;fcy; &amp;SHcy;&amp;tcy;&amp;acy;&amp;jcy;&amp;ncy;&amp;iecy;&amp;r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991" y="1546014"/>
            <a:ext cx="5715000" cy="421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103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16570" y="155965"/>
            <a:ext cx="8275430" cy="6555641"/>
          </a:xfrm>
          <a:prstGeom prst="rect">
            <a:avLst/>
          </a:prstGeom>
          <a:gradFill>
            <a:gsLst>
              <a:gs pos="1000">
                <a:schemeClr val="accent4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Рудольф Штайнер (1861 -1925) философ австрийского </a:t>
            </a:r>
            <a:r>
              <a:rPr lang="ru-RU" sz="2800" dirty="0" err="1" smtClean="0"/>
              <a:t>проихождения</a:t>
            </a:r>
            <a:r>
              <a:rPr lang="ru-RU" sz="2800" dirty="0" smtClean="0"/>
              <a:t>,</a:t>
            </a:r>
          </a:p>
          <a:p>
            <a:pPr algn="ctr"/>
            <a:endParaRPr lang="ru-RU" sz="2800" dirty="0"/>
          </a:p>
          <a:p>
            <a:pPr algn="ctr"/>
            <a:r>
              <a:rPr lang="ru-RU" sz="2800" dirty="0" smtClean="0"/>
              <a:t>Образовательная сфера привлекла внимание Штайнера в 1919 году. Владельцу одной из немецких сигаретных фабрик </a:t>
            </a:r>
            <a:r>
              <a:rPr lang="ru-RU" sz="2800" dirty="0" err="1" smtClean="0"/>
              <a:t>Вальдоф</a:t>
            </a:r>
            <a:r>
              <a:rPr lang="ru-RU" sz="2800" dirty="0" smtClean="0"/>
              <a:t> - </a:t>
            </a:r>
            <a:r>
              <a:rPr lang="ru-RU" sz="2800" dirty="0" err="1" smtClean="0"/>
              <a:t>Астория</a:t>
            </a:r>
            <a:r>
              <a:rPr lang="ru-RU" sz="2800" dirty="0" smtClean="0"/>
              <a:t> Эмилю </a:t>
            </a:r>
            <a:r>
              <a:rPr lang="ru-RU" sz="2800" dirty="0" err="1" smtClean="0"/>
              <a:t>Мольту</a:t>
            </a:r>
            <a:r>
              <a:rPr lang="ru-RU" sz="2800" dirty="0" smtClean="0"/>
              <a:t> понадобилось создать сеть школ для детей рабочих предприятия. Рудольф Штайнер охотно принялся за дело, тем более, что идеологически "заказчик" его не ограничивал, а, значит, можно было проводить в жизнь принципы Антропософии. К 1990 - м годам в мире существовало свыше 550 </a:t>
            </a:r>
            <a:r>
              <a:rPr lang="ru-RU" sz="2800" dirty="0" err="1" smtClean="0"/>
              <a:t>вальдорфских</a:t>
            </a:r>
            <a:r>
              <a:rPr lang="ru-RU" sz="2800" dirty="0" smtClean="0"/>
              <a:t> школ в 30 различных странах. При некоторых школах действуют детские сады.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445" y="994191"/>
            <a:ext cx="3286125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95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814" y="329784"/>
            <a:ext cx="63504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+mj-lt"/>
              </a:rPr>
              <a:t>Для философа, духовное, физическое и интеллектуальное измерения ребенка были одинаково важны, гармоничное развитие должно ориентироваться на ребенка в целом, а не на его отдельные "стороны". Штайнер считал, что в каждом человеке заложен духовный, интеллектуальный и физический потенциал, который раскрывается при прохождении через три основные стадии жизни: раннее детство, отрочество и юность. </a:t>
            </a:r>
            <a:endParaRPr lang="ru-RU" sz="2800" dirty="0"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435121" y="1588240"/>
            <a:ext cx="424221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"У каждого периода жизни свои потребности, и понимание этих потребностей является основой образовательных программ и планов" - писал австрийский мыслитель. 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0240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9783" y="708684"/>
            <a:ext cx="116746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каждой стадии развития ребенка его интересы, возможности, пути познания мира отличаются. Соответственно, различаться должны и программы (то, чему учим) и методы (как учим). Например, в раннем детстве превалирует физическое тело. Дети впитывают мир и познают его через органы чувств. Их главный способ обучения - имитация. Обеспечить малыша обилием звуков, света, цвета, возможностей для движения, красивыми вещами и поведением, достойным подражания, - вот в чем миссия воспитателя на данном этапе. 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99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84421" y="569626"/>
            <a:ext cx="72767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0000FF"/>
              </a:solidFill>
              <a:effectLst/>
            </a:endParaRPr>
          </a:p>
          <a:p>
            <a:endParaRPr lang="ru-RU" dirty="0" smtClean="0">
              <a:solidFill>
                <a:srgbClr val="0000FF"/>
              </a:solidFill>
            </a:endParaRPr>
          </a:p>
          <a:p>
            <a:endParaRPr lang="ru-RU" dirty="0" smtClean="0">
              <a:solidFill>
                <a:srgbClr val="0000FF"/>
              </a:solidFill>
              <a:effectLst/>
            </a:endParaRPr>
          </a:p>
          <a:p>
            <a:endParaRPr lang="ru-RU" dirty="0" smtClean="0">
              <a:solidFill>
                <a:srgbClr val="0000FF"/>
              </a:solidFill>
              <a:effectLst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57909"/>
            <a:ext cx="18111149" cy="5455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ОБЩЕПЕДАГОГИЧЕСКИЕ ПРИНЦИПЫ И</a:t>
            </a:r>
          </a:p>
          <a:p>
            <a:r>
              <a:rPr lang="ru-RU" sz="3200" b="1" dirty="0" smtClean="0"/>
              <a:t> ИДЕИ ВАЛЬДОРФСКОЙ ШКОЛЫ</a:t>
            </a:r>
          </a:p>
          <a:p>
            <a:endParaRPr lang="ru-RU" sz="3200" i="1" u="sng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1.Принцип разносторонности образования</a:t>
            </a:r>
          </a:p>
          <a:p>
            <a:r>
              <a:rPr lang="ru-RU" sz="3200" i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32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32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педоцентризма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Идея развития на основе гётевского понимания органического </a:t>
            </a:r>
            <a:r>
              <a:rPr lang="ru-RU" sz="32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метаморфоза</a:t>
            </a:r>
          </a:p>
          <a:p>
            <a:r>
              <a:rPr lang="ru-RU" sz="3200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 </a:t>
            </a:r>
            <a:r>
              <a:rPr lang="ru-RU" sz="32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возрастой</a:t>
            </a:r>
            <a:r>
              <a:rPr lang="ru-RU" sz="32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-сообразности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Идея педагогики переживания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ru-RU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 жизненной, практической направленности обучения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ru-RU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Идея свободы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647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911" y="1056408"/>
            <a:ext cx="1188719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</a:t>
            </a:r>
          </a:p>
          <a:p>
            <a:pPr algn="just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Вальдорфовская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образования основана на уважении к детству. Ее цель - развить природные способности каждого ребенка и укрепить веру в собственные силы, которая понадобиться ему во взрослой жизни. </a:t>
            </a: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вальдорфского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 – разностороннее обучение малыша. Такое обучение, когда затронуты и голова, и сердце, и руки. Программа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вальдорфских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 широка и сочетает академические предметы с художественно-практическими навыками.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Вальдорфские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учителя настроены на поощрение в каждом ребенке искренней любви к учению. Таким образом, в учениках формируется внутренняя потребность к познанию, что позволяет отказаться от системы соревновательных оценок и показателей.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20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41513A58-ADCB-463B-AF58-83D64CC92A48}">
  <we:reference id="wa104334910" version="1.0.0.0" store="ru-RU" storeType="OMEX"/>
  <we:alternateReferences>
    <we:reference id="WA104334910" version="1.0.0.0" store="WA104334910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1320</Words>
  <Application>Microsoft Office PowerPoint</Application>
  <PresentationFormat>Широкоэкранный</PresentationFormat>
  <Paragraphs>63</Paragraphs>
  <Slides>18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Symbol</vt:lpstr>
      <vt:lpstr>Times New Roman</vt:lpstr>
      <vt:lpstr>Office Theme</vt:lpstr>
      <vt:lpstr>«Вальдорфвская система обучения детей с умственной отсталостью».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«Вальдорфская система обучения детей с умственной отсталостью».</dc:title>
  <dc:creator>пк</dc:creator>
  <cp:lastModifiedBy>пк</cp:lastModifiedBy>
  <cp:revision>24</cp:revision>
  <dcterms:created xsi:type="dcterms:W3CDTF">2015-05-24T11:03:35Z</dcterms:created>
  <dcterms:modified xsi:type="dcterms:W3CDTF">2015-05-27T09:00:43Z</dcterms:modified>
</cp:coreProperties>
</file>