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5" r:id="rId3"/>
    <p:sldId id="267" r:id="rId4"/>
    <p:sldId id="264" r:id="rId5"/>
    <p:sldId id="269" r:id="rId6"/>
    <p:sldId id="268" r:id="rId7"/>
    <p:sldId id="266" r:id="rId8"/>
    <p:sldId id="272" r:id="rId9"/>
    <p:sldId id="270" r:id="rId10"/>
    <p:sldId id="275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/>
              <a:pPr/>
              <a:t>11.12.2012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/>
              <a:pPr/>
              <a:t>11.12.2012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/>
              <a:pPr/>
              <a:t>11.12.2012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/>
              <a:pPr/>
              <a:t>11.12.2012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/>
              <a:pPr/>
              <a:t>11.12.2012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/>
              <a:pPr/>
              <a:t>11.12.2012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/>
              <a:pPr/>
              <a:t>11.12.2012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/>
              <a:pPr/>
              <a:t>11.12.2012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/>
              <a:pPr/>
              <a:t>11.12.2012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/>
              <a:pPr/>
              <a:t>11.12.2012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61808-D810-46DB-98A1-BD579BDCEBC4}" type="datetimeFigureOut">
              <a:rPr lang="ru-RU" smtClean="0"/>
              <a:pPr/>
              <a:t>11.12.2012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F61808-D810-46DB-98A1-BD579BDCEBC4}" type="datetimeFigureOut">
              <a:rPr lang="ru-RU" smtClean="0"/>
              <a:pPr/>
              <a:t>11.12.2012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47AC00-1376-49F4-94E9-4DF7DF0B0A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&#1090;&#1082;&#1088;&#1099;&#1090;&#1099;&#1081;%20&#1082;&#1083;&#1072;&#1089;&#1089;&#1085;&#1099;&#1081;%20&#1095;&#1072;&#1089;%20&#1086;%20&#1076;&#1088;&#1091;&#1078;&#1073;&#1077;\&#1055;&#1083;&#1103;&#1094;&#1082;&#1086;&#1074;&#1089;&#1082;&#1080;&#1081;-&#1052;-&#1057;&#1072;&#1074;&#1077;&#1083;&#1100;&#1077;&#1074;-&#1041;-&#1053;&#1072;&#1089;&#1090;&#1086;&#1103;&#1097;&#1080;&#1081;-&#1076;&#1088;&#1091;&#1075;(muzofon.com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&#1090;&#1082;&#1088;&#1099;&#1090;&#1099;&#1081;%20&#1082;&#1083;&#1072;&#1089;&#1089;&#1085;&#1099;&#1081;%20&#1095;&#1072;&#1089;%20&#1086;%20&#1076;&#1088;&#1091;&#1078;&#1073;&#1077;\kogda_moi_druzja_so_mnoj.mp3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home\Мои документы\Мои рисунки\фоны\0a6030e0a7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2000240"/>
            <a:ext cx="5572164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Классный час </a:t>
            </a:r>
            <a:br>
              <a:rPr lang="ru-RU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 дружбе</a:t>
            </a:r>
            <a:endParaRPr lang="ru-RU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4" name="Пляцковский-М-Савельев-Б-Настоящий-друг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6143644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2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ма\Мои документы\Мои рисунки\картинки школы\1sentab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58082" y="6429396"/>
            <a:ext cx="17859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kogda_moi_druzja_so_mno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6072206"/>
            <a:ext cx="571504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0"/>
            <a:ext cx="52673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357563"/>
            <a:ext cx="4857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857232"/>
            <a:ext cx="2857520" cy="1143008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01280" y="4143380"/>
            <a:ext cx="3842720" cy="92333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Спасибо!!!</a:t>
            </a:r>
          </a:p>
        </p:txBody>
      </p:sp>
    </p:spTree>
  </p:cSld>
  <p:clrMapOvr>
    <a:masterClrMapping/>
  </p:clrMapOvr>
  <p:transition>
    <p:circl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5017" y="1351508"/>
            <a:ext cx="83939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-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Какая музыка вам слышится, когда вы думаете, говорите о дружбе?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Как «пахнет» дружба?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Какая она на ощупь?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Какая она на вкус?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С какой погодой вы бы сравнили «дружбу»?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С какими животными можно связывать слово «дружба»?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7000924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А что такое дружба?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ама\Мои документы\фоны презентац\fuzz_bro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642910" y="2000240"/>
            <a:ext cx="8202640" cy="40957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Дружба – близкие отношения , основанные на взаимном доверии , привязанности , общности интересов. («Толковый словарь» С.Ожегов)</a:t>
            </a: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192881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ма\Мои документы\фоны презентац\fuzz_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Documents and Settings\Ира\Рабочий стол\для ролика\логотип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28600" y="1295400"/>
            <a:ext cx="495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Нет друга - ищи, ____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114800" y="1295400"/>
            <a:ext cx="481491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а нашёл - береги</a:t>
            </a:r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28600" y="2438400"/>
            <a:ext cx="594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Не имей сто рублей, ______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4857752" y="2438400"/>
            <a:ext cx="375284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а имей сто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друзей.</a:t>
            </a:r>
            <a:endParaRPr lang="ru-RU" sz="3600" kern="1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228600" y="3962400"/>
            <a:ext cx="4800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Один за всех ______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3810000" y="40386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и все за одного</a:t>
            </a:r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304800" y="5257800"/>
            <a:ext cx="647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Человек без друзей, ______</a:t>
            </a: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5105400" y="5410200"/>
            <a:ext cx="3352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что дерево</a:t>
            </a:r>
          </a:p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без корней</a:t>
            </a:r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ама\Мои документы\фоны презентац\fuzz_brow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642910" y="2000240"/>
            <a:ext cx="8202640" cy="40957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</a:endParaRP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192881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Rot="1" noChangeArrowheads="1"/>
          </p:cNvSpPr>
          <p:nvPr/>
        </p:nvSpPr>
        <p:spPr>
          <a:xfrm>
            <a:off x="642910" y="2152640"/>
            <a:ext cx="8355040" cy="40957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Друг-это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 человек, который связан с кем-нибудь дружбой; сторонник, защитник кого-нибудь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</a:rPr>
              <a:t>. («Толковый словарь» С.Ожегов)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Line 23"/>
          <p:cNvSpPr>
            <a:spLocks noChangeShapeType="1"/>
          </p:cNvSpPr>
          <p:nvPr/>
        </p:nvSpPr>
        <p:spPr bwMode="auto">
          <a:xfrm flipH="1" flipV="1">
            <a:off x="2590800" y="2819400"/>
            <a:ext cx="2590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H="1" flipV="1">
            <a:off x="2514600" y="2971800"/>
            <a:ext cx="2438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2" descr="C:\Documents and Settings\Ира\Рабочий стол\Классный час\4505bb4f20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345757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6477000" cy="1447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41097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НАСТОЯЩИЙ ДРУГ -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3929058" y="1285860"/>
            <a:ext cx="274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скромный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971800" y="3352800"/>
            <a:ext cx="502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доброжелательный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5334000" y="41910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общительный</a:t>
            </a: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5181600" y="5029200"/>
            <a:ext cx="335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отзывчивый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5334000" y="25146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завистливый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304800" y="42672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равнодушный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685800" y="5029200"/>
            <a:ext cx="327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хвастливый</a:t>
            </a: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2895600" y="25146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злой</a:t>
            </a:r>
          </a:p>
        </p:txBody>
      </p:sp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714348" y="6000768"/>
            <a:ext cx="1981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добрый</a:t>
            </a:r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6357950" y="5929330"/>
            <a:ext cx="220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жадный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2743200" y="1905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H="1" flipV="1">
            <a:off x="2362200" y="3048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1752600" y="3810000"/>
            <a:ext cx="304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21" name="WordArt 20"/>
          <p:cNvSpPr>
            <a:spLocks noChangeArrowheads="1" noChangeShapeType="1" noTextEdit="1"/>
          </p:cNvSpPr>
          <p:nvPr/>
        </p:nvSpPr>
        <p:spPr bwMode="auto">
          <a:xfrm>
            <a:off x="3036083" y="5929330"/>
            <a:ext cx="3071834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эгоистичный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nimBg="1"/>
      <p:bldP spid="4120" grpId="0" animBg="1"/>
      <p:bldP spid="4111" grpId="0" animBg="1"/>
      <p:bldP spid="4112" grpId="0" animBg="1"/>
      <p:bldP spid="4113" grpId="0" animBg="1"/>
      <p:bldP spid="4114" grpId="0" animBg="1"/>
      <p:bldP spid="4116" grpId="0" animBg="1"/>
      <p:bldP spid="4117" grpId="0" animBg="1"/>
      <p:bldP spid="4118" grpId="0" animBg="1"/>
      <p:bldP spid="4121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ама\Мои документы\фоны презентац\fuzz_aq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00042"/>
            <a:ext cx="60067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Garamond" pitchFamily="18" charset="0"/>
              </a:rPr>
              <a:t>Дружба-главное чудо всегда,</a:t>
            </a:r>
          </a:p>
          <a:p>
            <a:r>
              <a:rPr lang="ru-RU" sz="3200" dirty="0" smtClean="0">
                <a:latin typeface="Garamond" pitchFamily="18" charset="0"/>
              </a:rPr>
              <a:t>Сто открытий для всех настоящее,</a:t>
            </a:r>
          </a:p>
          <a:p>
            <a:r>
              <a:rPr lang="ru-RU" sz="3200" dirty="0" smtClean="0">
                <a:latin typeface="Garamond" pitchFamily="18" charset="0"/>
              </a:rPr>
              <a:t>И любая беда –не беда,</a:t>
            </a:r>
          </a:p>
          <a:p>
            <a:r>
              <a:rPr lang="ru-RU" sz="3200" dirty="0" smtClean="0">
                <a:latin typeface="Garamond" pitchFamily="18" charset="0"/>
              </a:rPr>
              <a:t>Если рядом друзья настоящие.</a:t>
            </a:r>
            <a:endParaRPr lang="ru-RU" sz="3200" dirty="0">
              <a:latin typeface="Garamond" pitchFamily="18" charset="0"/>
            </a:endParaRPr>
          </a:p>
        </p:txBody>
      </p:sp>
      <p:pic>
        <p:nvPicPr>
          <p:cNvPr id="6" name="Picture 6" descr="шабельник031"/>
          <p:cNvPicPr>
            <a:picLocks noChangeAspect="1" noChangeArrowheads="1"/>
          </p:cNvPicPr>
          <p:nvPr/>
        </p:nvPicPr>
        <p:blipFill>
          <a:blip r:embed="rId3">
            <a:lum contrast="16000"/>
          </a:blip>
          <a:srcRect/>
          <a:stretch>
            <a:fillRect/>
          </a:stretch>
        </p:blipFill>
        <p:spPr>
          <a:xfrm>
            <a:off x="3143240" y="2602935"/>
            <a:ext cx="3265498" cy="4066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ма\Мои документы\фоны презентац\fuzz_aq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1472" y="1142984"/>
            <a:ext cx="80010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1. Забавные </a:t>
            </a:r>
            <a:r>
              <a:rPr lang="ru-RU" sz="3200" dirty="0" err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бурундучки</a:t>
            </a:r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 Чип и ... </a:t>
            </a:r>
            <a:endParaRPr lang="ru-RU" sz="3200" dirty="0">
              <a:latin typeface="Garamond" pitchFamily="18" charset="0"/>
            </a:endParaRPr>
          </a:p>
          <a:p>
            <a:pPr eaLnBrk="0" hangingPunct="0"/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2. Добрая Белоснежка и ... </a:t>
            </a:r>
            <a:endParaRPr lang="ru-RU" sz="3200" dirty="0">
              <a:latin typeface="Garamond" pitchFamily="18" charset="0"/>
            </a:endParaRPr>
          </a:p>
          <a:p>
            <a:pPr eaLnBrk="0" hangingPunct="0"/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3. Забавный </a:t>
            </a:r>
            <a:r>
              <a:rPr lang="ru-RU" sz="3200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мишка </a:t>
            </a:r>
            <a:r>
              <a:rPr lang="ru-RU" sz="3200" dirty="0" err="1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Винни</a:t>
            </a:r>
            <a:r>
              <a:rPr lang="ru-RU" sz="3200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Пух и ... </a:t>
            </a:r>
            <a:endParaRPr lang="ru-RU" sz="3200" dirty="0">
              <a:latin typeface="Garamond" pitchFamily="18" charset="0"/>
            </a:endParaRPr>
          </a:p>
          <a:p>
            <a:pPr eaLnBrk="0" hangingPunct="0"/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4. Добрый Малыш и ... </a:t>
            </a:r>
            <a:endParaRPr lang="ru-RU" sz="3200" dirty="0">
              <a:latin typeface="Garamond" pitchFamily="18" charset="0"/>
            </a:endParaRPr>
          </a:p>
          <a:p>
            <a:pPr eaLnBrk="0" hangingPunct="0"/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5. Доверчивый Буратино и </a:t>
            </a:r>
            <a:r>
              <a:rPr lang="ru-RU" sz="3200" dirty="0">
                <a:solidFill>
                  <a:srgbClr val="00005A"/>
                </a:solidFill>
                <a:latin typeface="Garamond" pitchFamily="18" charset="0"/>
                <a:cs typeface="Times New Roman" pitchFamily="18" charset="0"/>
              </a:rPr>
              <a:t>.</a:t>
            </a:r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.</a:t>
            </a:r>
            <a:r>
              <a:rPr lang="ru-RU" sz="3200" dirty="0">
                <a:solidFill>
                  <a:srgbClr val="00005A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ru-RU" sz="3200" dirty="0">
              <a:latin typeface="Garamond" pitchFamily="18" charset="0"/>
            </a:endParaRPr>
          </a:p>
          <a:p>
            <a:pPr eaLnBrk="0" hangingPunct="0"/>
            <a:r>
              <a:rPr lang="ru-RU" sz="3200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6. Зеленый крокодил Гена и .</a:t>
            </a:r>
            <a:r>
              <a:rPr lang="ru-RU" sz="3200" i="1" dirty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.. </a:t>
            </a:r>
            <a:endParaRPr lang="ru-RU" sz="3200" i="1" dirty="0" smtClean="0">
              <a:solidFill>
                <a:srgbClr val="000000"/>
              </a:solidFill>
              <a:latin typeface="Garamond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7.Друзья-музыканты</a:t>
            </a:r>
            <a:r>
              <a:rPr lang="ru-RU" sz="3200" i="1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вместе жили, разбойников прогнали, концерты давали-…</a:t>
            </a:r>
          </a:p>
          <a:p>
            <a:pPr eaLnBrk="0" hangingPunct="0"/>
            <a:r>
              <a:rPr lang="ru-RU" sz="3200" dirty="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8.Какая девочка выручала своего друга Кая из ледового плена?</a:t>
            </a:r>
            <a:endParaRPr lang="ru-RU" sz="3200" dirty="0">
              <a:latin typeface="Garamond" pitchFamily="18" charset="0"/>
            </a:endParaRP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642910" y="214290"/>
            <a:ext cx="8272490" cy="107157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5871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F20000"/>
                </a:solidFill>
                <a:latin typeface="Arial"/>
                <a:cs typeface="Arial"/>
              </a:rPr>
              <a:t>Кто с кем дружит?</a:t>
            </a:r>
            <a:endParaRPr lang="ru-RU" sz="3600" b="1" kern="1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F20000"/>
              </a:solidFill>
              <a:latin typeface="Arial"/>
              <a:cs typeface="Arial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2143116"/>
            <a:ext cx="121441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life-stories.ru/users/attach/21758648768313685687102772649410425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928670"/>
            <a:ext cx="8572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journal.art4you.ru/upload/medialibrary/65c/65c7f6e4fc97afa649a5919cda47b1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428736"/>
            <a:ext cx="114300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0-tub-ru.yandex.net/i?id=95856478-62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362200"/>
            <a:ext cx="107157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4-tub-ru.yandex.net/i?id=160787581-50-72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3002754"/>
            <a:ext cx="1143008" cy="85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ekazoo.ru/images/thumbs/id4860_w60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3429000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g.labirint.ru/images/comments_pic/0841/01labapc4122330822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92215" y="3815079"/>
            <a:ext cx="965753" cy="118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0-tub-ru.yandex.net/i?id=329051519-59-72&amp;n=2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5572140"/>
            <a:ext cx="12144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5017" y="1214422"/>
            <a:ext cx="83939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Уважай  друга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Помогай другу в беде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Умей уступать своему другу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Умей признать свои ошибки и помириться с другом.                  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Будь вежливым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Быть честным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Быть внимательным</a:t>
            </a:r>
          </a:p>
          <a:p>
            <a:pPr>
              <a:buSzPct val="135000"/>
              <a:buFont typeface="Wingdings" pitchFamily="2" charset="2"/>
              <a:buChar char="?"/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Не жадничай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l="9654" r="13110" b="6227"/>
          <a:stretch>
            <a:fillRect/>
          </a:stretch>
        </p:blipFill>
        <p:spPr bwMode="auto">
          <a:xfrm>
            <a:off x="6072198" y="3429000"/>
            <a:ext cx="2643207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73747" y="428604"/>
            <a:ext cx="479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ramond" pitchFamily="18" charset="0"/>
              </a:rPr>
              <a:t>ПРАВИЛА ДРУЖБЫ</a:t>
            </a:r>
            <a:endParaRPr lang="ru-RU" sz="3600" b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6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305</TotalTime>
  <Words>271</Words>
  <Application>Microsoft Office PowerPoint</Application>
  <PresentationFormat>Экран (4:3)</PresentationFormat>
  <Paragraphs>56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35</cp:revision>
  <dcterms:created xsi:type="dcterms:W3CDTF">2012-12-08T19:53:45Z</dcterms:created>
  <dcterms:modified xsi:type="dcterms:W3CDTF">2012-12-11T20:06:33Z</dcterms:modified>
</cp:coreProperties>
</file>