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 слова</a:t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Тест</a:t>
            </a:r>
          </a:p>
          <a:p>
            <a:pPr algn="ctr"/>
            <a:r>
              <a:rPr lang="ru-RU" dirty="0" smtClean="0"/>
              <a:t> по русскому языку</a:t>
            </a:r>
          </a:p>
          <a:p>
            <a:pPr algn="ctr"/>
            <a:r>
              <a:rPr lang="ru-RU" dirty="0" smtClean="0"/>
              <a:t> в 3 классе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371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С2. Укажи строку, в которой </a:t>
            </a:r>
            <a:r>
              <a:rPr lang="ru-RU" dirty="0" smtClean="0"/>
              <a:t>все слова </a:t>
            </a:r>
            <a:r>
              <a:rPr lang="ru-RU" dirty="0" smtClean="0"/>
              <a:t>являются </a:t>
            </a:r>
            <a:r>
              <a:rPr lang="ru-RU" dirty="0" smtClean="0"/>
              <a:t>однокоренными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38400"/>
            <a:ext cx="7010400" cy="4017336"/>
          </a:xfrm>
        </p:spPr>
        <p:txBody>
          <a:bodyPr/>
          <a:lstStyle/>
          <a:p>
            <a:r>
              <a:rPr lang="ru-RU" dirty="0" smtClean="0"/>
              <a:t>1)</a:t>
            </a:r>
            <a:r>
              <a:rPr lang="ru-RU" b="1" dirty="0" smtClean="0"/>
              <a:t> </a:t>
            </a:r>
            <a:r>
              <a:rPr lang="ru-RU" dirty="0" smtClean="0"/>
              <a:t>водный, обводить, водяной </a:t>
            </a:r>
          </a:p>
          <a:p>
            <a:r>
              <a:rPr lang="ru-RU" dirty="0" smtClean="0"/>
              <a:t>2) медь, медный, медовый </a:t>
            </a:r>
          </a:p>
          <a:p>
            <a:r>
              <a:rPr lang="ru-RU" dirty="0" smtClean="0"/>
              <a:t>3) дружить, дружный, подружка</a:t>
            </a:r>
          </a:p>
          <a:p>
            <a:r>
              <a:rPr lang="ru-RU" dirty="0" smtClean="0"/>
              <a:t>4)</a:t>
            </a:r>
            <a:r>
              <a:rPr lang="ru-RU" b="1" dirty="0" smtClean="0"/>
              <a:t> </a:t>
            </a:r>
            <a:r>
              <a:rPr lang="ru-RU" dirty="0" smtClean="0"/>
              <a:t>гора, загореть, горный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981200"/>
            <a:ext cx="72420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Это был последний вопрос!!!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Передай работу </a:t>
            </a:r>
            <a:br>
              <a:rPr lang="ru-RU" dirty="0" smtClean="0"/>
            </a:br>
            <a:r>
              <a:rPr lang="ru-RU" dirty="0" smtClean="0"/>
              <a:t>впереди сидящему</a:t>
            </a:r>
            <a:endParaRPr lang="ru-RU" dirty="0"/>
          </a:p>
        </p:txBody>
      </p:sp>
      <p:pic>
        <p:nvPicPr>
          <p:cNvPr id="5" name="Рисунок 4" descr="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4114800"/>
            <a:ext cx="2419350" cy="18097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dirty="0" smtClean="0"/>
              <a:t>А1</a:t>
            </a:r>
            <a:r>
              <a:rPr lang="ru-RU" sz="3600" dirty="0" smtClean="0"/>
              <a:t>. Что такое корень слова?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Calibri"/>
                <a:ea typeface="Calibri"/>
                <a:cs typeface="Microsoft Sans Serif"/>
              </a:rPr>
              <a:t>1) вторая часть слова</a:t>
            </a:r>
            <a:endParaRPr lang="ru-RU" sz="28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Calibri"/>
                <a:ea typeface="Calibri"/>
                <a:cs typeface="Microsoft Sans Serif"/>
              </a:rPr>
              <a:t>2) общая часть родственных  слов, в которой передаётся их, основное значение</a:t>
            </a:r>
            <a:endParaRPr lang="ru-RU" sz="28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Calibri"/>
                <a:ea typeface="Calibri"/>
                <a:cs typeface="Microsoft Sans Serif"/>
              </a:rPr>
              <a:t>3) ударный слог</a:t>
            </a:r>
            <a:endParaRPr lang="ru-RU" sz="2800" dirty="0" smtClean="0">
              <a:latin typeface="Calibri"/>
              <a:ea typeface="Calibri"/>
              <a:cs typeface="Times New Roman"/>
            </a:endParaRPr>
          </a:p>
          <a:p>
            <a:r>
              <a:rPr lang="ru-RU" sz="2800" dirty="0" smtClean="0">
                <a:solidFill>
                  <a:srgbClr val="000000"/>
                </a:solidFill>
                <a:latin typeface="Calibri"/>
                <a:ea typeface="Calibri"/>
                <a:cs typeface="Microsoft Sans Serif"/>
              </a:rPr>
              <a:t>4) подходящие по смыслу слова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А2. Что такое окончание?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latin typeface="Calibri" pitchFamily="34" charset="0"/>
              </a:rPr>
              <a:t>1)изменяемая часть слова</a:t>
            </a:r>
          </a:p>
          <a:p>
            <a:r>
              <a:rPr lang="ru-RU" sz="2800" dirty="0" smtClean="0">
                <a:latin typeface="Calibri" pitchFamily="34" charset="0"/>
              </a:rPr>
              <a:t>2) самая интересная часть слова </a:t>
            </a:r>
          </a:p>
          <a:p>
            <a:r>
              <a:rPr lang="ru-RU" sz="2800" dirty="0" smtClean="0">
                <a:latin typeface="Calibri" pitchFamily="34" charset="0"/>
              </a:rPr>
              <a:t>3) незаменимая часть слова</a:t>
            </a:r>
          </a:p>
          <a:p>
            <a:r>
              <a:rPr lang="ru-RU" sz="2800" dirty="0" smtClean="0">
                <a:latin typeface="Calibri" pitchFamily="34" charset="0"/>
              </a:rPr>
              <a:t> 4) нулевая часть слова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A3. Что такое приставка?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 часть слова, которая стоит после корня и </a:t>
            </a:r>
            <a:r>
              <a:rPr lang="ru-RU" dirty="0" smtClean="0"/>
              <a:t>служит </a:t>
            </a:r>
            <a:r>
              <a:rPr lang="ru-RU" dirty="0" smtClean="0"/>
              <a:t>для образования новых слов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 smtClean="0"/>
              <a:t>) слова, которые приставляют для смысла </a:t>
            </a:r>
          </a:p>
          <a:p>
            <a:r>
              <a:rPr lang="ru-RU" dirty="0" smtClean="0"/>
              <a:t>3) часть слова, которая стоит перед окончанием</a:t>
            </a:r>
          </a:p>
          <a:p>
            <a:r>
              <a:rPr lang="ru-RU" dirty="0" smtClean="0"/>
              <a:t>4) часть слова, которая стоит перед корнем и служит для образования новых слов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А4. Что такое суффикс?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 изменяемая</a:t>
            </a:r>
            <a:r>
              <a:rPr lang="ru-RU" baseline="-25000" dirty="0" smtClean="0"/>
              <a:t> </a:t>
            </a:r>
            <a:r>
              <a:rPr lang="ru-RU" dirty="0" smtClean="0"/>
              <a:t>часть слова</a:t>
            </a:r>
          </a:p>
          <a:p>
            <a:r>
              <a:rPr lang="ru-RU" dirty="0" smtClean="0"/>
              <a:t>2) часть слова, которая стоит после корня и </a:t>
            </a:r>
            <a:r>
              <a:rPr lang="ru-RU" dirty="0" smtClean="0"/>
              <a:t>служит </a:t>
            </a:r>
            <a:r>
              <a:rPr lang="ru-RU" dirty="0" smtClean="0"/>
              <a:t>для образования новых слов</a:t>
            </a:r>
          </a:p>
          <a:p>
            <a:r>
              <a:rPr lang="ru-RU" dirty="0" smtClean="0"/>
              <a:t>3) общая часть однокоренных слов, в которой передаётся их основное значение</a:t>
            </a:r>
          </a:p>
          <a:p>
            <a:r>
              <a:rPr lang="ru-RU" dirty="0" smtClean="0"/>
              <a:t>4) часть слова, которая служит для связи слов в предложении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В1. Из каких частей состоит слово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ТАНКИСТ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 из приставки, корня и суффикса</a:t>
            </a:r>
          </a:p>
          <a:p>
            <a:r>
              <a:rPr lang="ru-RU" dirty="0" smtClean="0"/>
              <a:t>2) из приставки, корня, суффикса и окончания</a:t>
            </a:r>
          </a:p>
          <a:p>
            <a:r>
              <a:rPr lang="ru-RU" dirty="0" smtClean="0"/>
              <a:t>3) из корня и окончания</a:t>
            </a:r>
          </a:p>
          <a:p>
            <a:r>
              <a:rPr lang="ru-RU" dirty="0" smtClean="0"/>
              <a:t>4)</a:t>
            </a:r>
            <a:r>
              <a:rPr lang="ru-RU" b="1" dirty="0" smtClean="0"/>
              <a:t> </a:t>
            </a:r>
            <a:r>
              <a:rPr lang="ru-RU" dirty="0" smtClean="0"/>
              <a:t>из корня, суффикса и окончания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В2. Найди лишнее слово.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</a:t>
            </a:r>
            <a:r>
              <a:rPr lang="ru-RU" b="1" dirty="0" smtClean="0"/>
              <a:t> </a:t>
            </a:r>
            <a:r>
              <a:rPr lang="ru-RU" dirty="0" smtClean="0"/>
              <a:t>лень     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 smtClean="0"/>
              <a:t>) ленивый </a:t>
            </a:r>
          </a:p>
          <a:p>
            <a:r>
              <a:rPr lang="ru-RU" dirty="0" smtClean="0"/>
              <a:t>3) полено  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 smtClean="0"/>
              <a:t>)</a:t>
            </a:r>
            <a:r>
              <a:rPr lang="ru-RU" b="1" dirty="0" smtClean="0"/>
              <a:t> </a:t>
            </a:r>
            <a:r>
              <a:rPr lang="ru-RU" dirty="0" smtClean="0"/>
              <a:t>лентяй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057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В3. Укажи верную отгадку.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b="0" dirty="0" smtClean="0">
                <a:solidFill>
                  <a:schemeClr val="tx1"/>
                </a:solidFill>
              </a:rPr>
              <a:t>Корень </a:t>
            </a:r>
            <a:r>
              <a:rPr lang="ru-RU" sz="2700" b="0" dirty="0" smtClean="0">
                <a:solidFill>
                  <a:schemeClr val="tx1"/>
                </a:solidFill>
              </a:rPr>
              <a:t>мой находится в </a:t>
            </a:r>
            <a:r>
              <a:rPr lang="ru-RU" sz="2700" i="1" dirty="0" smtClean="0">
                <a:solidFill>
                  <a:schemeClr val="tx1"/>
                </a:solidFill>
              </a:rPr>
              <a:t>цене</a:t>
            </a:r>
            <a:r>
              <a:rPr lang="ru-RU" sz="2700" b="0" i="1" dirty="0" smtClean="0">
                <a:solidFill>
                  <a:schemeClr val="tx1"/>
                </a:solidFill>
              </a:rPr>
              <a:t>, </a:t>
            </a:r>
            <a:r>
              <a:rPr lang="ru-RU" sz="2700" b="0" dirty="0" smtClean="0">
                <a:solidFill>
                  <a:schemeClr val="tx1"/>
                </a:solidFill>
              </a:rPr>
              <a:t/>
            </a:r>
            <a:br>
              <a:rPr lang="ru-RU" sz="2700" b="0" dirty="0" smtClean="0">
                <a:solidFill>
                  <a:schemeClr val="tx1"/>
                </a:solidFill>
              </a:rPr>
            </a:br>
            <a:r>
              <a:rPr lang="ru-RU" sz="2700" b="0" dirty="0" smtClean="0">
                <a:solidFill>
                  <a:schemeClr val="tx1"/>
                </a:solidFill>
              </a:rPr>
              <a:t>В </a:t>
            </a:r>
            <a:r>
              <a:rPr lang="ru-RU" sz="2700" i="1" dirty="0" smtClean="0">
                <a:solidFill>
                  <a:schemeClr val="tx1"/>
                </a:solidFill>
              </a:rPr>
              <a:t>очерке</a:t>
            </a:r>
            <a:r>
              <a:rPr lang="ru-RU" sz="2700" b="0" i="1" dirty="0" smtClean="0">
                <a:solidFill>
                  <a:schemeClr val="tx1"/>
                </a:solidFill>
              </a:rPr>
              <a:t> </a:t>
            </a:r>
            <a:r>
              <a:rPr lang="ru-RU" sz="2700" b="0" dirty="0" smtClean="0">
                <a:solidFill>
                  <a:schemeClr val="tx1"/>
                </a:solidFill>
              </a:rPr>
              <a:t>найди приставку мне, </a:t>
            </a:r>
            <a:br>
              <a:rPr lang="ru-RU" sz="2700" b="0" dirty="0" smtClean="0">
                <a:solidFill>
                  <a:schemeClr val="tx1"/>
                </a:solidFill>
              </a:rPr>
            </a:br>
            <a:r>
              <a:rPr lang="ru-RU" sz="2700" b="0" dirty="0" smtClean="0">
                <a:solidFill>
                  <a:schemeClr val="tx1"/>
                </a:solidFill>
              </a:rPr>
              <a:t>Суффикс мой в </a:t>
            </a:r>
            <a:r>
              <a:rPr lang="ru-RU" sz="2700" dirty="0" smtClean="0">
                <a:solidFill>
                  <a:schemeClr val="tx1"/>
                </a:solidFill>
              </a:rPr>
              <a:t>тетрадке</a:t>
            </a:r>
            <a:r>
              <a:rPr lang="ru-RU" sz="2700" b="0" dirty="0" smtClean="0">
                <a:solidFill>
                  <a:schemeClr val="tx1"/>
                </a:solidFill>
              </a:rPr>
              <a:t> все встречали, </a:t>
            </a:r>
            <a:br>
              <a:rPr lang="ru-RU" sz="2700" b="0" dirty="0" smtClean="0">
                <a:solidFill>
                  <a:schemeClr val="tx1"/>
                </a:solidFill>
              </a:rPr>
            </a:br>
            <a:r>
              <a:rPr lang="ru-RU" sz="2700" b="0" dirty="0" smtClean="0">
                <a:solidFill>
                  <a:schemeClr val="tx1"/>
                </a:solidFill>
              </a:rPr>
              <a:t>Вся же в дневнике я и в журнале.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3048000"/>
            <a:ext cx="7010400" cy="2971800"/>
          </a:xfrm>
        </p:spPr>
        <p:txBody>
          <a:bodyPr/>
          <a:lstStyle/>
          <a:p>
            <a:r>
              <a:rPr lang="ru-RU" dirty="0" smtClean="0"/>
              <a:t>1)</a:t>
            </a:r>
            <a:r>
              <a:rPr lang="ru-RU" b="1" dirty="0" smtClean="0"/>
              <a:t> </a:t>
            </a:r>
            <a:r>
              <a:rPr lang="ru-RU" dirty="0" smtClean="0"/>
              <a:t>цена</a:t>
            </a:r>
          </a:p>
          <a:p>
            <a:r>
              <a:rPr lang="ru-RU" dirty="0" smtClean="0"/>
              <a:t>2) ценность</a:t>
            </a:r>
          </a:p>
          <a:p>
            <a:r>
              <a:rPr lang="ru-RU" dirty="0" smtClean="0"/>
              <a:t>3) драгоценность</a:t>
            </a:r>
          </a:p>
          <a:p>
            <a:r>
              <a:rPr lang="ru-RU" dirty="0" smtClean="0"/>
              <a:t>4)</a:t>
            </a:r>
            <a:r>
              <a:rPr lang="ru-RU" b="1" dirty="0" smtClean="0"/>
              <a:t> </a:t>
            </a:r>
            <a:r>
              <a:rPr lang="ru-RU" dirty="0" smtClean="0"/>
              <a:t>оценка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С1</a:t>
            </a:r>
            <a:r>
              <a:rPr lang="ru-RU" dirty="0" smtClean="0"/>
              <a:t>. В каком из данных слов есть приставка?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57400"/>
            <a:ext cx="7086600" cy="4398336"/>
          </a:xfrm>
        </p:spPr>
        <p:txBody>
          <a:bodyPr/>
          <a:lstStyle/>
          <a:p>
            <a:r>
              <a:rPr lang="ru-RU" dirty="0" smtClean="0"/>
              <a:t>1)</a:t>
            </a:r>
            <a:r>
              <a:rPr lang="ru-RU" b="1" dirty="0" smtClean="0"/>
              <a:t> </a:t>
            </a:r>
            <a:r>
              <a:rPr lang="ru-RU" dirty="0" smtClean="0"/>
              <a:t>погода    </a:t>
            </a:r>
            <a:endParaRPr lang="ru-RU" dirty="0" smtClean="0"/>
          </a:p>
          <a:p>
            <a:r>
              <a:rPr lang="ru-RU" dirty="0" smtClean="0"/>
              <a:t>2) </a:t>
            </a:r>
            <a:r>
              <a:rPr lang="ru-RU" dirty="0" smtClean="0"/>
              <a:t>портрет </a:t>
            </a:r>
          </a:p>
          <a:p>
            <a:r>
              <a:rPr lang="ru-RU" dirty="0" smtClean="0"/>
              <a:t>3) посадка   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 smtClean="0"/>
              <a:t>)</a:t>
            </a:r>
            <a:r>
              <a:rPr lang="ru-RU" b="1" dirty="0" smtClean="0"/>
              <a:t> </a:t>
            </a:r>
            <a:r>
              <a:rPr lang="ru-RU" dirty="0" smtClean="0"/>
              <a:t>полоса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</TotalTime>
  <Words>302</Words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  Состав слова  </vt:lpstr>
      <vt:lpstr> А1. Что такое корень слова?  </vt:lpstr>
      <vt:lpstr>А2. Что такое окончание? </vt:lpstr>
      <vt:lpstr>A3. Что такое приставка? </vt:lpstr>
      <vt:lpstr>А4. Что такое суффикс? </vt:lpstr>
      <vt:lpstr>В1. Из каких частей состоит слово ТАНКИСТ?</vt:lpstr>
      <vt:lpstr>В2. Найди лишнее слово.  </vt:lpstr>
      <vt:lpstr>В3. Укажи верную отгадку.  Корень мой находится в цене,  В очерке найди приставку мне,  Суффикс мой в тетрадке все встречали,  Вся же в дневнике я и в журнале. </vt:lpstr>
      <vt:lpstr> С1. В каком из данных слов есть приставка?  </vt:lpstr>
      <vt:lpstr>С2. Укажи строку, в которой все слова являются однокоренными. </vt:lpstr>
      <vt:lpstr>Это был последний вопрос!!!  Передай работу  впереди сидящему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Состав слова  </dc:title>
  <dc:creator>Роман</dc:creator>
  <cp:lastModifiedBy>Роман</cp:lastModifiedBy>
  <cp:revision>2</cp:revision>
  <dcterms:created xsi:type="dcterms:W3CDTF">2015-11-17T16:33:56Z</dcterms:created>
  <dcterms:modified xsi:type="dcterms:W3CDTF">2015-11-17T16:54:10Z</dcterms:modified>
</cp:coreProperties>
</file>