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1 декабря.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6400" y="2895600"/>
            <a:ext cx="6400800" cy="1752600"/>
          </a:xfrm>
        </p:spPr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Контрольное списывание.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Озаглавьте  текст 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   спишите  его.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криншот 01-12-2015 00021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0"/>
            <a:ext cx="8610600" cy="68746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Задания.</a:t>
            </a:r>
            <a:br>
              <a:rPr lang="ru-RU" dirty="0" smtClean="0"/>
            </a:br>
            <a:r>
              <a:rPr lang="ru-RU" dirty="0" smtClean="0"/>
              <a:t>1 вариант:                    2 вариант: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 numCol="2">
            <a:normAutofit fontScale="55000" lnSpcReduction="20000"/>
          </a:bodyPr>
          <a:lstStyle/>
          <a:p>
            <a:pPr marL="514350" indent="-514350">
              <a:buNone/>
            </a:pPr>
            <a:r>
              <a:rPr lang="ru-RU" sz="5100" dirty="0" smtClean="0"/>
              <a:t>1.Подчеркните основу в первом предложении. </a:t>
            </a:r>
          </a:p>
          <a:p>
            <a:pPr marL="514350" indent="-514350">
              <a:buNone/>
            </a:pPr>
            <a:r>
              <a:rPr lang="ru-RU" sz="5100" dirty="0" smtClean="0"/>
              <a:t>2.Сделайте разбор по составу слова </a:t>
            </a:r>
            <a:r>
              <a:rPr lang="ru-RU" sz="5100" b="1" i="1" dirty="0" smtClean="0"/>
              <a:t>выбрала</a:t>
            </a:r>
            <a:r>
              <a:rPr lang="ru-RU" sz="5100" dirty="0" smtClean="0"/>
              <a:t>. </a:t>
            </a:r>
          </a:p>
          <a:p>
            <a:pPr marL="514350" indent="-514350">
              <a:buNone/>
            </a:pPr>
            <a:r>
              <a:rPr lang="ru-RU" sz="5100" dirty="0" smtClean="0"/>
              <a:t>3.Выпишите любое слово с </a:t>
            </a:r>
            <a:r>
              <a:rPr lang="ru-RU" sz="5100" dirty="0" smtClean="0"/>
              <a:t>проверяемым безударным гласным в </a:t>
            </a:r>
            <a:r>
              <a:rPr lang="ru-RU" sz="5100" dirty="0" smtClean="0"/>
              <a:t>корне и подберите  проверочное.</a:t>
            </a:r>
          </a:p>
          <a:p>
            <a:pPr marL="514350" indent="-514350">
              <a:buNone/>
            </a:pPr>
            <a:endParaRPr lang="ru-RU" sz="5100" dirty="0" smtClean="0"/>
          </a:p>
          <a:p>
            <a:pPr marL="514350" indent="-514350">
              <a:buNone/>
            </a:pPr>
            <a:endParaRPr lang="ru-RU" sz="5100" dirty="0" smtClean="0"/>
          </a:p>
          <a:p>
            <a:pPr marL="514350" lvl="0" indent="-514350">
              <a:buNone/>
            </a:pPr>
            <a:r>
              <a:rPr lang="ru-RU" sz="5100" dirty="0" smtClean="0">
                <a:solidFill>
                  <a:prstClr val="black"/>
                </a:solidFill>
              </a:rPr>
              <a:t>1.Подчеркните основу во втором предложении. </a:t>
            </a:r>
          </a:p>
          <a:p>
            <a:pPr marL="514350" lvl="0" indent="-514350">
              <a:buNone/>
            </a:pPr>
            <a:r>
              <a:rPr lang="ru-RU" sz="5100" dirty="0" smtClean="0">
                <a:solidFill>
                  <a:prstClr val="black"/>
                </a:solidFill>
              </a:rPr>
              <a:t>2.Сделайте разбор по составу слова </a:t>
            </a:r>
            <a:r>
              <a:rPr lang="ru-RU" sz="5100" b="1" i="1" dirty="0" smtClean="0">
                <a:solidFill>
                  <a:prstClr val="black"/>
                </a:solidFill>
              </a:rPr>
              <a:t>домиком</a:t>
            </a:r>
            <a:r>
              <a:rPr lang="ru-RU" sz="5100" dirty="0" smtClean="0">
                <a:solidFill>
                  <a:prstClr val="black"/>
                </a:solidFill>
              </a:rPr>
              <a:t>. </a:t>
            </a:r>
          </a:p>
          <a:p>
            <a:pPr marL="514350" lvl="0" indent="-514350">
              <a:buNone/>
            </a:pPr>
            <a:r>
              <a:rPr lang="ru-RU" sz="5100" dirty="0" smtClean="0">
                <a:solidFill>
                  <a:prstClr val="black"/>
                </a:solidFill>
              </a:rPr>
              <a:t>3.Выпишите любое слово с </a:t>
            </a:r>
            <a:r>
              <a:rPr lang="ru-RU" sz="5100" dirty="0" smtClean="0"/>
              <a:t>проверяемым безударным гласным </a:t>
            </a:r>
            <a:r>
              <a:rPr lang="ru-RU" sz="5100" dirty="0" smtClean="0">
                <a:solidFill>
                  <a:prstClr val="black"/>
                </a:solidFill>
              </a:rPr>
              <a:t>в </a:t>
            </a:r>
            <a:r>
              <a:rPr lang="ru-RU" sz="5100" dirty="0" smtClean="0">
                <a:solidFill>
                  <a:prstClr val="black"/>
                </a:solidFill>
              </a:rPr>
              <a:t>корне и подберите  проверочное.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67</Words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1 декабря.</vt:lpstr>
      <vt:lpstr>Слайд 2</vt:lpstr>
      <vt:lpstr>Слайд 3</vt:lpstr>
      <vt:lpstr>Задания. 1 вариант:                    2 вариант: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декабря.</dc:title>
  <dc:creator>Роман</dc:creator>
  <cp:lastModifiedBy>Катерина</cp:lastModifiedBy>
  <cp:revision>8</cp:revision>
  <dcterms:created xsi:type="dcterms:W3CDTF">2015-11-30T19:43:26Z</dcterms:created>
  <dcterms:modified xsi:type="dcterms:W3CDTF">2004-12-31T23:36:42Z</dcterms:modified>
</cp:coreProperties>
</file>