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CBA5-8EF1-463B-A2A1-15C8B33457F2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539C-F1F8-41FC-B656-D0E98862BC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CBA5-8EF1-463B-A2A1-15C8B33457F2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539C-F1F8-41FC-B656-D0E98862BC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CBA5-8EF1-463B-A2A1-15C8B33457F2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539C-F1F8-41FC-B656-D0E98862BC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CBA5-8EF1-463B-A2A1-15C8B33457F2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539C-F1F8-41FC-B656-D0E98862BC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CBA5-8EF1-463B-A2A1-15C8B33457F2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539C-F1F8-41FC-B656-D0E98862BC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CBA5-8EF1-463B-A2A1-15C8B33457F2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539C-F1F8-41FC-B656-D0E98862BC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CBA5-8EF1-463B-A2A1-15C8B33457F2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539C-F1F8-41FC-B656-D0E98862BC0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CBA5-8EF1-463B-A2A1-15C8B33457F2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539C-F1F8-41FC-B656-D0E98862BC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CBA5-8EF1-463B-A2A1-15C8B33457F2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539C-F1F8-41FC-B656-D0E98862BC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CBA5-8EF1-463B-A2A1-15C8B33457F2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539C-F1F8-41FC-B656-D0E98862BC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CBA5-8EF1-463B-A2A1-15C8B33457F2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539C-F1F8-41FC-B656-D0E98862BC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BBCBA5-8EF1-463B-A2A1-15C8B33457F2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D6539C-F1F8-41FC-B656-D0E98862BC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052545"/>
            <a:ext cx="5400600" cy="1400791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«Аленький цветочек»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5398368" cy="2088231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Аксаков Сергей Тимофеевич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403239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281211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782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97152"/>
            <a:ext cx="7960812" cy="16599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7" y="260648"/>
            <a:ext cx="3960440" cy="61926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Тимофеевич Аксаков родился в 1791 году в Уфе в семье служившего прокурором земского суда Тимофея Степановича Аксакова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вырос в атмосфере огромной любви и заботы, с ним никогда не обращались грубо или сурово.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260648"/>
            <a:ext cx="4176464" cy="3945592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описывал природу и быт Ульяновской области, где бывал и проживал.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ссвоих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произведениях Сергей Тимофеевич рассказывал о красотах Волги, Симбирска, об охоте.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08920"/>
            <a:ext cx="4376886" cy="292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3672408" cy="30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958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«Аленький цветочек»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04855" cy="4520793"/>
          </a:xfrm>
        </p:spPr>
        <p:txBody>
          <a:bodyPr/>
          <a:lstStyle/>
          <a:p>
            <a:pPr marL="18288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ПИОН ТОНКОЛИСТНЫЙ – ВОЛШЕБНЫЙ ЦВЕТОК ИЗ СКАЗКИ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4968552" cy="364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42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139952" y="260648"/>
            <a:ext cx="3851904" cy="3945592"/>
          </a:xfrm>
        </p:spPr>
        <p:txBody>
          <a:bodyPr/>
          <a:lstStyle/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аленького цветка – Симбирский край. А значит цветок из всемирно известной сказки наш «земляк».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60484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4544541" cy="44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79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950022" cy="590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752527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553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372168"/>
            <a:ext cx="8856983" cy="3521328"/>
          </a:xfrm>
        </p:spPr>
        <p:txBody>
          <a:bodyPr/>
          <a:lstStyle/>
          <a:p>
            <a:pPr marL="0" indent="0" algn="l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только сходит снег, и земля прогревается, пион всходит. В мае на короткие 2-3 дня цветки пиона распускаются и отцветают. За 2-3 недели в них образуются семена, и растение погибает еще до наступления летней жары. За тонкие листочки пион и получил свое название тонколистный.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Пион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пришел к нам из Китая, точнее, спустился с Тибетских гор. Оттого-то у него и такая любовь к возвышенностям. Дикий пион предпочитает расти на степных склонах, на опушках и полянах.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окультурив дикий пион, создали сотни сортов “домашнего” пиона. Однако красоту “культурные” растения все равно унаследовали у своего прародителя. Цветки дикого пиона не просто крупны: пион кустится, а кусты теснятся друг другу настолько, что возникает впечатление гигантского ковра, раскинутого у подножия гор.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" t="3378" r="14809" b="6559"/>
          <a:stretch/>
        </p:blipFill>
        <p:spPr bwMode="auto">
          <a:xfrm>
            <a:off x="395536" y="307817"/>
            <a:ext cx="2304256" cy="36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" t="4776" r="4921" b="14515"/>
          <a:stretch/>
        </p:blipFill>
        <p:spPr bwMode="auto">
          <a:xfrm>
            <a:off x="3491880" y="1453019"/>
            <a:ext cx="2304256" cy="287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" t="2981" r="8723" b="10088"/>
          <a:stretch/>
        </p:blipFill>
        <p:spPr bwMode="auto">
          <a:xfrm>
            <a:off x="6084168" y="620688"/>
            <a:ext cx="2126364" cy="331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006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372168"/>
            <a:ext cx="8496943" cy="15771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«Сказка Аленький Цветок»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37" y="332656"/>
            <a:ext cx="7205431" cy="418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816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Раскрась иллюстрацию из сказки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Компьютер\Pictures\2015-09-25 а\а 0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762577" cy="4237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30828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</TotalTime>
  <Words>161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Аксаков Сергей Тимофеевич</vt:lpstr>
      <vt:lpstr>Презентация PowerPoint</vt:lpstr>
      <vt:lpstr>ПИОН ТОНКОЛИСТНЫЙ – ВОЛШЕБНЫЙ ЦВЕТОК ИЗ СКАЗКИ</vt:lpstr>
      <vt:lpstr>Презентация PowerPoint</vt:lpstr>
      <vt:lpstr>Презентация PowerPoint</vt:lpstr>
      <vt:lpstr>Как только сходит снег, и земля прогревается, пион всходит. В мае на короткие 2-3 дня цветки пиона распускаются и отцветают. За 2-3 недели в них образуются семена, и растение погибает еще до наступления летней жары. За тонкие листочки пион и получил свое название тонколистный. Пион пришел к нам из Китая, точнее, спустился с Тибетских гор. Оттого-то у него и такая любовь к возвышенностям. Дикий пион предпочитает расти на степных склонах, на опушках и полянах. Люди, окультурив дикий пион, создали сотни сортов “домашнего” пиона. Однако красоту “культурные” растения все равно унаследовали у своего прародителя. Цветки дикого пиона не просто крупны: пион кустится, а кусты теснятся друг другу настолько, что возникает впечатление гигантского ковра, раскинутого у подножия гор.</vt:lpstr>
      <vt:lpstr>«Сказка Аленький Цветок»</vt:lpstr>
      <vt:lpstr>Раскрась иллюстрацию из сказки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Аксаков Сергей Тимофеевич</dc:title>
  <dc:creator>Компьютер</dc:creator>
  <cp:lastModifiedBy>Компьютер</cp:lastModifiedBy>
  <cp:revision>5</cp:revision>
  <dcterms:created xsi:type="dcterms:W3CDTF">2015-09-25T16:55:17Z</dcterms:created>
  <dcterms:modified xsi:type="dcterms:W3CDTF">2015-09-25T17:49:00Z</dcterms:modified>
</cp:coreProperties>
</file>