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82" r:id="rId8"/>
    <p:sldId id="272" r:id="rId9"/>
    <p:sldId id="275" r:id="rId10"/>
    <p:sldId id="283" r:id="rId11"/>
    <p:sldId id="274" r:id="rId12"/>
    <p:sldId id="279" r:id="rId13"/>
    <p:sldId id="280" r:id="rId14"/>
    <p:sldId id="281" r:id="rId15"/>
    <p:sldId id="263" r:id="rId16"/>
    <p:sldId id="267" r:id="rId17"/>
    <p:sldId id="264" r:id="rId18"/>
    <p:sldId id="265" r:id="rId19"/>
    <p:sldId id="266" r:id="rId20"/>
    <p:sldId id="276" r:id="rId21"/>
    <p:sldId id="277" r:id="rId22"/>
    <p:sldId id="271" r:id="rId23"/>
    <p:sldId id="270" r:id="rId24"/>
    <p:sldId id="269" r:id="rId25"/>
    <p:sldId id="260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cme.ru/" TargetMode="External"/><Relationship Id="rId3" Type="http://schemas.openxmlformats.org/officeDocument/2006/relationships/hyperlink" Target="http://www.alleng.ru/edu/math1.htm" TargetMode="External"/><Relationship Id="rId7" Type="http://schemas.openxmlformats.org/officeDocument/2006/relationships/hyperlink" Target="http://www.problems.ru/" TargetMode="External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huege.ru/" TargetMode="External"/><Relationship Id="rId5" Type="http://schemas.openxmlformats.org/officeDocument/2006/relationships/hyperlink" Target="http://egetrener.ru/" TargetMode="External"/><Relationship Id="rId10" Type="http://schemas.openxmlformats.org/officeDocument/2006/relationships/hyperlink" Target="http://karmanform.ucoz.ru/" TargetMode="External"/><Relationship Id="rId4" Type="http://schemas.openxmlformats.org/officeDocument/2006/relationships/hyperlink" Target="http://alexlarin.net/" TargetMode="External"/><Relationship Id="rId9" Type="http://schemas.openxmlformats.org/officeDocument/2006/relationships/hyperlink" Target="http://le-savchen.ucoz.ru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077072"/>
            <a:ext cx="2736304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Учитель математики</a:t>
            </a:r>
          </a:p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НОУ «Школа-интернат №1</a:t>
            </a:r>
          </a:p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ОАО «РЖД» </a:t>
            </a:r>
          </a:p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Рура Т.Н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Bookman Old Style" pitchFamily="18" charset="0"/>
              </a:rPr>
              <a:t>ПРИМЕНЕНИЕ  ИКТ НА УРОКАХ МАТЕМАТИКИ</a:t>
            </a:r>
            <a:endParaRPr lang="ru-RU" sz="4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364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6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4744"/>
            <a:ext cx="9649072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3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15335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7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Вписанная пирамида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3991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6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890411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9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12879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Призма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33" y="1340769"/>
            <a:ext cx="622675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238801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9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89" y="1809711"/>
            <a:ext cx="8238310" cy="400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2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ПРИЗМА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21125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24"/>
            <a:ext cx="30147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2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06" y="1527175"/>
            <a:ext cx="76506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Формы работы с 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использованием ИКТ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000" dirty="0" smtClean="0">
                <a:latin typeface="Bookman Old Style" pitchFamily="18" charset="0"/>
              </a:rPr>
              <a:t>1.Создание дидактического материала </a:t>
            </a:r>
          </a:p>
          <a:p>
            <a:pPr marL="0" indent="0">
              <a:buNone/>
            </a:pPr>
            <a:r>
              <a:rPr lang="ru-RU" sz="4000" dirty="0" smtClean="0">
                <a:latin typeface="Bookman Old Style" pitchFamily="18" charset="0"/>
              </a:rPr>
              <a:t>2.Использование ПО в учебном процессе</a:t>
            </a:r>
          </a:p>
          <a:p>
            <a:pPr marL="0" indent="0">
              <a:buNone/>
            </a:pPr>
            <a:r>
              <a:rPr lang="ru-RU" sz="4000" dirty="0" smtClean="0">
                <a:latin typeface="Bookman Old Style" pitchFamily="18" charset="0"/>
              </a:rPr>
              <a:t>3. Использование ресурсов Интернет</a:t>
            </a:r>
            <a:endParaRPr lang="ru-RU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Цилиндр и призма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04465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852266" cy="563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графиков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25631"/>
            <a:ext cx="8504238" cy="43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EXCEL</a:t>
            </a:r>
            <a:r>
              <a:rPr lang="ru-RU" dirty="0" smtClean="0">
                <a:latin typeface="Bookman Old Style" pitchFamily="18" charset="0"/>
              </a:rPr>
              <a:t>: ТЕЛА И ГРАФИКИ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833" y="1527175"/>
            <a:ext cx="724182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Графики сложных функций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387955"/>
            <a:ext cx="4038600" cy="464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77204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Эллиптический параболоид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128791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Используемые  интернет- ресурсы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>
                <a:latin typeface="Bookman Old Style" pitchFamily="18" charset="0"/>
                <a:hlinkClick r:id="rId2"/>
              </a:rPr>
              <a:t>http://www.fipi.ru/content/otkrytyy-bank-zadaniy-oge</a:t>
            </a:r>
            <a:r>
              <a:rPr lang="ru-RU" dirty="0">
                <a:latin typeface="Bookman Old Style" pitchFamily="18" charset="0"/>
              </a:rPr>
              <a:t> - открытый Банк заданий ОГЭ</a:t>
            </a:r>
          </a:p>
          <a:p>
            <a:r>
              <a:rPr lang="ru-RU" u="sng" dirty="0">
                <a:latin typeface="Bookman Old Style" pitchFamily="18" charset="0"/>
                <a:hlinkClick r:id="rId3"/>
              </a:rPr>
              <a:t>http://www.alleng.ru/edu/math1.htm</a:t>
            </a:r>
            <a:r>
              <a:rPr lang="ru-RU" dirty="0">
                <a:latin typeface="Bookman Old Style" pitchFamily="18" charset="0"/>
              </a:rPr>
              <a:t> - сайт с огромным количеством электронных изданий по математике , как для ученика, так и для </a:t>
            </a:r>
            <a:r>
              <a:rPr lang="ru-RU" dirty="0" err="1">
                <a:latin typeface="Bookman Old Style" pitchFamily="18" charset="0"/>
              </a:rPr>
              <a:t>учителя,начиная</a:t>
            </a:r>
            <a:r>
              <a:rPr lang="ru-RU" dirty="0">
                <a:latin typeface="Bookman Old Style" pitchFamily="18" charset="0"/>
              </a:rPr>
              <a:t> с 1 по 11 класс.</a:t>
            </a:r>
          </a:p>
          <a:p>
            <a:r>
              <a:rPr lang="ru-RU" dirty="0">
                <a:latin typeface="Bookman Old Style" pitchFamily="18" charset="0"/>
              </a:rPr>
              <a:t> </a:t>
            </a:r>
            <a:r>
              <a:rPr lang="ru-RU" u="sng" dirty="0">
                <a:latin typeface="Bookman Old Style" pitchFamily="18" charset="0"/>
                <a:hlinkClick r:id="rId4"/>
              </a:rPr>
              <a:t>http://alexlarin.net/</a:t>
            </a:r>
            <a:r>
              <a:rPr lang="ru-RU" dirty="0">
                <a:latin typeface="Bookman Old Style" pitchFamily="18" charset="0"/>
              </a:rPr>
              <a:t>  - сайт для подготовки к ОГЭ и ЕГЭ   по математике</a:t>
            </a:r>
          </a:p>
          <a:p>
            <a:r>
              <a:rPr lang="ru-RU" u="sng" dirty="0">
                <a:latin typeface="Bookman Old Style" pitchFamily="18" charset="0"/>
                <a:hlinkClick r:id="rId5"/>
              </a:rPr>
              <a:t>http://egetrener.ru/</a:t>
            </a:r>
            <a:r>
              <a:rPr lang="ru-RU" dirty="0">
                <a:latin typeface="Bookman Old Style" pitchFamily="18" charset="0"/>
              </a:rPr>
              <a:t>  - </a:t>
            </a:r>
            <a:r>
              <a:rPr lang="ru-RU" dirty="0" smtClean="0">
                <a:latin typeface="Bookman Old Style" pitchFamily="18" charset="0"/>
              </a:rPr>
              <a:t>сайт </a:t>
            </a:r>
            <a:r>
              <a:rPr lang="ru-RU" dirty="0" err="1" smtClean="0">
                <a:latin typeface="Bookman Old Style" pitchFamily="18" charset="0"/>
              </a:rPr>
              <a:t>О.А.Себедаш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для подготовки к ЕГЭ</a:t>
            </a:r>
          </a:p>
          <a:p>
            <a:r>
              <a:rPr lang="ru-RU" u="sng" dirty="0">
                <a:latin typeface="Bookman Old Style" pitchFamily="18" charset="0"/>
                <a:hlinkClick r:id="rId6"/>
              </a:rPr>
              <a:t>http://reshuege.ru/</a:t>
            </a:r>
            <a:r>
              <a:rPr lang="ru-RU" dirty="0">
                <a:latin typeface="Bookman Old Style" pitchFamily="18" charset="0"/>
              </a:rPr>
              <a:t>  - сайт для подготовки к ЕГЭ</a:t>
            </a:r>
          </a:p>
          <a:p>
            <a:r>
              <a:rPr lang="ru-RU" u="sng" dirty="0">
                <a:latin typeface="Bookman Old Style" pitchFamily="18" charset="0"/>
                <a:hlinkClick r:id="rId7"/>
              </a:rPr>
              <a:t>http://www.problems.ru/</a:t>
            </a:r>
            <a:r>
              <a:rPr lang="ru-RU" dirty="0">
                <a:latin typeface="Bookman Old Style" pitchFamily="18" charset="0"/>
              </a:rPr>
              <a:t> -  олимпиадные задачи по математике с </a:t>
            </a:r>
            <a:r>
              <a:rPr lang="ru-RU" dirty="0" err="1">
                <a:latin typeface="Bookman Old Style" pitchFamily="18" charset="0"/>
              </a:rPr>
              <a:t>решениями,разделенные</a:t>
            </a:r>
            <a:r>
              <a:rPr lang="ru-RU" dirty="0">
                <a:latin typeface="Bookman Old Style" pitchFamily="18" charset="0"/>
              </a:rPr>
              <a:t> по темам и уровням сложности</a:t>
            </a:r>
          </a:p>
          <a:p>
            <a:r>
              <a:rPr lang="ru-RU" u="sng" dirty="0">
                <a:latin typeface="Bookman Old Style" pitchFamily="18" charset="0"/>
                <a:hlinkClick r:id="rId8"/>
              </a:rPr>
              <a:t>http://www.mccme.ru/</a:t>
            </a:r>
            <a:r>
              <a:rPr lang="ru-RU" dirty="0">
                <a:latin typeface="Bookman Old Style" pitchFamily="18" charset="0"/>
              </a:rPr>
              <a:t> - Московский Центр Непрерывного Математического Образования</a:t>
            </a:r>
          </a:p>
          <a:p>
            <a:r>
              <a:rPr lang="ru-RU" u="sng" dirty="0">
                <a:latin typeface="Bookman Old Style" pitchFamily="18" charset="0"/>
                <a:hlinkClick r:id="rId9"/>
              </a:rPr>
              <a:t>le-savchen.ucoz.ru</a:t>
            </a:r>
            <a:r>
              <a:rPr lang="ru-RU" dirty="0">
                <a:latin typeface="Bookman Old Style" pitchFamily="18" charset="0"/>
              </a:rPr>
              <a:t> – сайт Савченко Елены Михайловны (много онлайн-тестов с проверкой),большое количество презентаций</a:t>
            </a:r>
          </a:p>
          <a:p>
            <a:r>
              <a:rPr lang="ru-RU" u="sng" dirty="0">
                <a:latin typeface="Bookman Old Style" pitchFamily="18" charset="0"/>
                <a:hlinkClick r:id="rId10"/>
              </a:rPr>
              <a:t>http://karmanform.ucoz.ru/</a:t>
            </a:r>
            <a:r>
              <a:rPr lang="ru-RU" dirty="0">
                <a:latin typeface="Bookman Old Style" pitchFamily="18" charset="0"/>
              </a:rPr>
              <a:t> - сайт </a:t>
            </a:r>
            <a:r>
              <a:rPr lang="ru-RU" dirty="0" err="1">
                <a:latin typeface="Bookman Old Style" pitchFamily="18" charset="0"/>
              </a:rPr>
              <a:t>Каратановой</a:t>
            </a:r>
            <a:r>
              <a:rPr lang="ru-RU" dirty="0">
                <a:latin typeface="Bookman Old Style" pitchFamily="18" charset="0"/>
              </a:rPr>
              <a:t> Марины Николаевны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  <a:latin typeface="Bookman Old Style" pitchFamily="18" charset="0"/>
              </a:rPr>
              <a:t>БЛАГОДАРЮ ЗА ВНИМАНИЕ!</a:t>
            </a:r>
            <a:br>
              <a:rPr lang="ru-RU" sz="54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Bookman Old Style" pitchFamily="18" charset="0"/>
              </a:rPr>
              <a:t>УСПЕХОВ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0070C0"/>
                </a:solidFill>
                <a:latin typeface="Bookman Old Style" pitchFamily="18" charset="0"/>
              </a:rPr>
              <a:t>В РАБОТЕ!</a:t>
            </a:r>
            <a:endParaRPr lang="ru-RU" sz="5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Bookman Old Style" pitchFamily="18" charset="0"/>
              </a:rPr>
              <a:t>1</a:t>
            </a:r>
            <a:r>
              <a:rPr lang="ru-RU" sz="4000" dirty="0" smtClean="0">
                <a:latin typeface="Bookman Old Style" pitchFamily="18" charset="0"/>
              </a:rPr>
              <a:t>. Проверка домашнего задания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2</a:t>
            </a:r>
            <a:r>
              <a:rPr lang="ru-RU" sz="4000" dirty="0" smtClean="0">
                <a:latin typeface="Bookman Old Style" pitchFamily="18" charset="0"/>
              </a:rPr>
              <a:t>.Устный счёт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3</a:t>
            </a:r>
            <a:r>
              <a:rPr lang="ru-RU" sz="4000" dirty="0" smtClean="0">
                <a:latin typeface="Bookman Old Style" pitchFamily="18" charset="0"/>
              </a:rPr>
              <a:t>.Объяснение нового материала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  <a:latin typeface="Bookman Old Style" pitchFamily="18" charset="0"/>
              </a:rPr>
              <a:t> 4</a:t>
            </a:r>
            <a:r>
              <a:rPr lang="ru-RU" sz="4000" dirty="0" smtClean="0">
                <a:latin typeface="Bookman Old Style" pitchFamily="18" charset="0"/>
              </a:rPr>
              <a:t>. Работа над ошибками</a:t>
            </a:r>
            <a:endParaRPr lang="ru-RU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Использование </a:t>
            </a:r>
            <a:r>
              <a:rPr lang="ru-RU" dirty="0">
                <a:latin typeface="Bookman Old Style" pitchFamily="18" charset="0"/>
              </a:rPr>
              <a:t>ИКТ на уроках позволяет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активизировать </a:t>
            </a:r>
            <a:r>
              <a:rPr lang="ru-RU" dirty="0">
                <a:latin typeface="Bookman Old Style" pitchFamily="18" charset="0"/>
              </a:rPr>
              <a:t>познавательную деятельность учащихся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r>
              <a:rPr lang="ru-RU" dirty="0" smtClean="0">
                <a:latin typeface="Bookman Old Style" pitchFamily="18" charset="0"/>
              </a:rPr>
              <a:t>обеспечить </a:t>
            </a:r>
            <a:r>
              <a:rPr lang="ru-RU" dirty="0">
                <a:latin typeface="Bookman Old Style" pitchFamily="18" charset="0"/>
              </a:rPr>
              <a:t>дифференциацию обучения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r>
              <a:rPr lang="ru-RU" dirty="0" smtClean="0">
                <a:latin typeface="Bookman Old Style" pitchFamily="18" charset="0"/>
              </a:rPr>
              <a:t>повысить </a:t>
            </a:r>
            <a:r>
              <a:rPr lang="ru-RU" dirty="0">
                <a:latin typeface="Bookman Old Style" pitchFamily="18" charset="0"/>
              </a:rPr>
              <a:t>объем работы, выполняемой на уроке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r>
              <a:rPr lang="ru-RU" dirty="0" smtClean="0">
                <a:latin typeface="Bookman Old Style" pitchFamily="18" charset="0"/>
              </a:rPr>
              <a:t>усовершенствовать </a:t>
            </a:r>
            <a:r>
              <a:rPr lang="ru-RU" dirty="0">
                <a:latin typeface="Bookman Old Style" pitchFamily="18" charset="0"/>
              </a:rPr>
              <a:t>контроль знаний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r>
              <a:rPr lang="ru-RU" dirty="0" smtClean="0">
                <a:latin typeface="Bookman Old Style" pitchFamily="18" charset="0"/>
              </a:rPr>
              <a:t>формирует </a:t>
            </a:r>
            <a:r>
              <a:rPr lang="ru-RU" dirty="0">
                <a:latin typeface="Bookman Old Style" pitchFamily="18" charset="0"/>
              </a:rPr>
              <a:t>навыки исследовательской деятельности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r>
              <a:rPr lang="ru-RU" dirty="0" smtClean="0">
                <a:latin typeface="Bookman Old Style" pitchFamily="18" charset="0"/>
              </a:rPr>
              <a:t>обеспечивает </a:t>
            </a:r>
            <a:r>
              <a:rPr lang="ru-RU" dirty="0">
                <a:latin typeface="Bookman Old Style" pitchFamily="18" charset="0"/>
              </a:rPr>
              <a:t>доступ к различным </a:t>
            </a:r>
            <a:r>
              <a:rPr lang="ru-RU" dirty="0" smtClean="0">
                <a:latin typeface="Bookman Old Style" pitchFamily="18" charset="0"/>
              </a:rPr>
              <a:t>информационным </a:t>
            </a:r>
            <a:r>
              <a:rPr lang="ru-RU" dirty="0">
                <a:latin typeface="Bookman Old Style" pitchFamily="18" charset="0"/>
              </a:rPr>
              <a:t>ресурсам.</a:t>
            </a:r>
          </a:p>
        </p:txBody>
      </p:sp>
    </p:spTree>
    <p:extLst>
      <p:ext uri="{BB962C8B-B14F-4D97-AF65-F5344CB8AC3E}">
        <p14:creationId xmlns:p14="http://schemas.microsoft.com/office/powerpoint/2010/main" val="40459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Bookman Old Style" pitchFamily="18" charset="0"/>
              </a:rPr>
              <a:t>Программа «</a:t>
            </a:r>
            <a:r>
              <a:rPr lang="ru-RU" sz="4400" dirty="0" err="1" smtClean="0">
                <a:latin typeface="Bookman Old Style" pitchFamily="18" charset="0"/>
              </a:rPr>
              <a:t>Геогебра</a:t>
            </a:r>
            <a:r>
              <a:rPr lang="ru-RU" sz="4400" dirty="0" smtClean="0">
                <a:latin typeface="Bookman Old Style" pitchFamily="18" charset="0"/>
              </a:rPr>
              <a:t>»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2"/>
                </a:solidFill>
                <a:latin typeface="Bookman Old Style" pitchFamily="18" charset="0"/>
              </a:rPr>
              <a:t>GeoGebra</a:t>
            </a:r>
            <a:r>
              <a:rPr lang="ru-RU" dirty="0">
                <a:latin typeface="Bookman Old Style" pitchFamily="18" charset="0"/>
              </a:rPr>
              <a:t> — это бесплатная, кроссплатформенная динамическая математическая программа для всех уровней образования, включающая в себя геометрию, алгебру, таблицы, графы, статистику и арифметику, в одном удобном для использования пакете.</a:t>
            </a:r>
          </a:p>
          <a:p>
            <a:r>
              <a:rPr lang="ru-RU" dirty="0">
                <a:latin typeface="Bookman Old Style" pitchFamily="18" charset="0"/>
              </a:rPr>
              <a:t>Кроме того, у программы богатые возможности работы с функциями </a:t>
            </a:r>
            <a:r>
              <a:rPr lang="ru-RU" dirty="0" smtClean="0">
                <a:latin typeface="Bookman Old Style" pitchFamily="18" charset="0"/>
              </a:rPr>
              <a:t>за </a:t>
            </a:r>
            <a:r>
              <a:rPr lang="ru-RU" dirty="0">
                <a:latin typeface="Bookman Old Style" pitchFamily="18" charset="0"/>
              </a:rPr>
              <a:t>счёт команд встроенного языка </a:t>
            </a:r>
            <a:r>
              <a:rPr lang="ru-RU" dirty="0" smtClean="0">
                <a:latin typeface="Bookman Old Style" pitchFamily="18" charset="0"/>
              </a:rPr>
              <a:t>,который</a:t>
            </a:r>
            <a:r>
              <a:rPr lang="ru-RU" dirty="0">
                <a:latin typeface="Bookman Old Style" pitchFamily="18" charset="0"/>
              </a:rPr>
              <a:t>, </a:t>
            </a:r>
            <a:r>
              <a:rPr lang="ru-RU" dirty="0" smtClean="0">
                <a:latin typeface="Bookman Old Style" pitchFamily="18" charset="0"/>
              </a:rPr>
              <a:t>позволяет </a:t>
            </a:r>
            <a:r>
              <a:rPr lang="ru-RU" dirty="0">
                <a:latin typeface="Bookman Old Style" pitchFamily="18" charset="0"/>
              </a:rPr>
              <a:t>управлять и геометрическими </a:t>
            </a:r>
            <a:r>
              <a:rPr lang="ru-RU" dirty="0" smtClean="0">
                <a:latin typeface="Bookman Old Style" pitchFamily="18" charset="0"/>
              </a:rPr>
              <a:t>построениями.</a:t>
            </a:r>
          </a:p>
          <a:p>
            <a:pPr marL="0" indent="0">
              <a:buNone/>
            </a:pPr>
            <a:r>
              <a:rPr lang="ru-RU" dirty="0" smtClean="0">
                <a:latin typeface="Bookman Old Style" pitchFamily="18" charset="0"/>
              </a:rPr>
              <a:t>(Источник:</a:t>
            </a:r>
            <a:r>
              <a:rPr lang="en-US" dirty="0">
                <a:solidFill>
                  <a:srgbClr val="0070C0"/>
                </a:solidFill>
                <a:latin typeface="Bookman Old Style" pitchFamily="18" charset="0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latin typeface="Bookman Old Style" pitchFamily="18" charset="0"/>
              </a:rPr>
              <a:t>ru.wikipedia.org/wiki/GeoGebra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6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5527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6-угольная пирамида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511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Взгляд с разных сторон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2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Взгляд с другой стороны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318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ПРИМЕНЕНИЕ  ИКТ НА УРОКАХ МАТЕМАТИКИ</vt:lpstr>
      <vt:lpstr>Формы работы с  использованием ИКТ</vt:lpstr>
      <vt:lpstr>.       </vt:lpstr>
      <vt:lpstr>Использование ИКТ на уроках позволяет</vt:lpstr>
      <vt:lpstr>Программа «Геогебра»</vt:lpstr>
      <vt:lpstr>Презентация PowerPoint</vt:lpstr>
      <vt:lpstr>6-угольная пирамида</vt:lpstr>
      <vt:lpstr>Взгляд с разных сторон</vt:lpstr>
      <vt:lpstr>Взгляд с другой стороны</vt:lpstr>
      <vt:lpstr>Презентация PowerPoint</vt:lpstr>
      <vt:lpstr>Презентация PowerPoint</vt:lpstr>
      <vt:lpstr>Презентация PowerPoint</vt:lpstr>
      <vt:lpstr>Вписанная пирамида</vt:lpstr>
      <vt:lpstr>Презентация PowerPoint</vt:lpstr>
      <vt:lpstr>Презентация PowerPoint</vt:lpstr>
      <vt:lpstr>Призма</vt:lpstr>
      <vt:lpstr>Презентация PowerPoint</vt:lpstr>
      <vt:lpstr>ПРИЗМА</vt:lpstr>
      <vt:lpstr>Презентация PowerPoint</vt:lpstr>
      <vt:lpstr>Цилиндр и призма</vt:lpstr>
      <vt:lpstr>Построение графиков</vt:lpstr>
      <vt:lpstr>EXCEL: ТЕЛА И ГРАФИКИ</vt:lpstr>
      <vt:lpstr>Графики сложных функций</vt:lpstr>
      <vt:lpstr>Эллиптический параболоид</vt:lpstr>
      <vt:lpstr>Используемые  интернет-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 ИКТ НА УРОКАХ МАТЕМАТИКИ</dc:title>
  <dc:creator>Megazin</dc:creator>
  <cp:lastModifiedBy>Александр</cp:lastModifiedBy>
  <cp:revision>15</cp:revision>
  <dcterms:created xsi:type="dcterms:W3CDTF">2015-04-25T09:14:08Z</dcterms:created>
  <dcterms:modified xsi:type="dcterms:W3CDTF">2015-11-22T11:56:30Z</dcterms:modified>
</cp:coreProperties>
</file>