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85" r:id="rId4"/>
    <p:sldId id="287" r:id="rId5"/>
    <p:sldId id="292" r:id="rId6"/>
    <p:sldId id="291" r:id="rId7"/>
    <p:sldId id="293" r:id="rId8"/>
    <p:sldId id="289" r:id="rId9"/>
    <p:sldId id="288" r:id="rId10"/>
    <p:sldId id="298" r:id="rId11"/>
    <p:sldId id="294" r:id="rId12"/>
    <p:sldId id="286" r:id="rId13"/>
    <p:sldId id="295" r:id="rId14"/>
    <p:sldId id="296" r:id="rId15"/>
    <p:sldId id="290" r:id="rId16"/>
    <p:sldId id="297" r:id="rId17"/>
    <p:sldId id="260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3947F-C0CB-4E81-ADF2-ADDCF5C93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12331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16213-65A4-4EB2-9A81-BFB8D12775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583308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3F98C9-B9AF-400C-885E-D3186D687B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093745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745C6-7275-4D05-931C-DC617F4AC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441915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A4FF9-A048-413C-A4A4-702C022EA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845729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7AF44-8D86-4A82-8FA3-19BE57585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6749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555E7-EA64-4EB5-BF95-24EB3A59C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664101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0AE28-1C29-47FE-A002-226CEDFFDE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006766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55B8D-514D-4E13-9911-20C6B49A7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813048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74064-671D-4203-83B7-8E739B3C6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056675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BA928-BEB8-4D2A-AF68-8048D54DC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40149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AB4E6B7-0C76-4E85-830B-9BB548D0C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ladi-sentjur.si/f/pics/Aktualno/zongler_b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Text Box 12"/>
          <p:cNvSpPr txBox="1">
            <a:spLocks noChangeArrowheads="1"/>
          </p:cNvSpPr>
          <p:nvPr/>
        </p:nvSpPr>
        <p:spPr bwMode="auto">
          <a:xfrm>
            <a:off x="157163" y="2924944"/>
            <a:ext cx="87487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Знайка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жонглёр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 Box 17"/>
          <p:cNvSpPr txBox="1">
            <a:spLocks noChangeArrowheads="1"/>
          </p:cNvSpPr>
          <p:nvPr/>
        </p:nvSpPr>
        <p:spPr bwMode="auto">
          <a:xfrm>
            <a:off x="174109" y="3933056"/>
            <a:ext cx="87487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b="1" dirty="0" smtClean="0">
                <a:solidFill>
                  <a:srgbClr val="002060"/>
                </a:solidFill>
                <a:latin typeface="Engravers MT" pitchFamily="18" charset="0"/>
              </a:rPr>
              <a:t>Ударные гласные</a:t>
            </a:r>
          </a:p>
          <a:p>
            <a:pPr algn="ctr" eaLnBrk="1" hangingPunct="1"/>
            <a:r>
              <a:rPr lang="ru-RU" sz="2400" b="1" dirty="0" smtClean="0">
                <a:solidFill>
                  <a:srgbClr val="002060"/>
                </a:solidFill>
                <a:latin typeface="Engravers MT" pitchFamily="18" charset="0"/>
              </a:rPr>
              <a:t>1 класс УМК любой</a:t>
            </a:r>
            <a:endParaRPr lang="ru-RU" sz="2400" b="1" dirty="0">
              <a:solidFill>
                <a:srgbClr val="002060"/>
              </a:solidFill>
              <a:latin typeface="Engravers MT" pitchFamily="18" charset="0"/>
            </a:endParaRPr>
          </a:p>
        </p:txBody>
      </p:sp>
      <p:pic>
        <p:nvPicPr>
          <p:cNvPr id="1026" name="Picture 2" descr="Скачать жонглер картинки и фото на телефон бесплатн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601588"/>
            <a:ext cx="2323356" cy="232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42875" y="5532087"/>
            <a:ext cx="8748713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Пупченко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Валентина Николаевна,</a:t>
            </a:r>
          </a:p>
          <a:p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классов,</a:t>
            </a:r>
          </a:p>
          <a:p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МБОУ СОШ №14,</a:t>
            </a:r>
          </a:p>
          <a:p>
            <a:r>
              <a:rPr lang="ru-RU" b="1" dirty="0" err="1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err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.Серебряный</a:t>
            </a:r>
            <a:r>
              <a:rPr lang="ru-RU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Бор, Саха </a:t>
            </a:r>
            <a:r>
              <a:rPr lang="ru-RU" b="1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/Якутия/</a:t>
            </a:r>
            <a:endParaRPr lang="ru-RU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ЯБЛОЧКИ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2491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МАЛИНОВЫЙ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94330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ЛИНЕЙКА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45152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СТОЛИЦА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39893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ЗАКРЫЛИ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29966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ЛЕЙКА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570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УЧАТСЯ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98233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Использованные ресурсы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www.mladi-sentjur.si/f/pics/Aktualno/zongler_b.jpg</a:t>
            </a:r>
            <a:r>
              <a:rPr lang="ru-RU" sz="1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жонглёр</a:t>
            </a:r>
          </a:p>
          <a:p>
            <a:pPr eaLnBrk="1" hangingPunct="1"/>
            <a:endParaRPr lang="ru-RU" sz="2000" dirty="0" smtClean="0">
              <a:latin typeface="Engravers MT" pitchFamily="18" charset="0"/>
            </a:endParaRPr>
          </a:p>
        </p:txBody>
      </p:sp>
      <p:sp>
        <p:nvSpPr>
          <p:cNvPr id="13316" name="AutoShape 2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395536" y="1379352"/>
            <a:ext cx="8229600" cy="5211763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</a:pP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предлагает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Знайка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жонглёр.</a:t>
            </a:r>
          </a:p>
          <a:p>
            <a:pPr marL="0" indent="0" algn="ctr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 букву, обозначающую ударный гласный звук и нажми на неё.</a:t>
            </a:r>
          </a:p>
          <a:p>
            <a:pPr marL="0" indent="0" algn="ctr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Правильно выберешь букву – она увеличится.</a:t>
            </a:r>
          </a:p>
          <a:p>
            <a:pPr marL="0" indent="0" algn="ctr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Ошибёшься – она начнёт качаться.</a:t>
            </a:r>
          </a:p>
          <a:p>
            <a:pPr marL="0" indent="0" algn="ctr">
              <a:buFontTx/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Удачи!</a:t>
            </a:r>
          </a:p>
          <a:p>
            <a:pPr marL="0" indent="0" algn="ctr">
              <a:buFontTx/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Tx/>
              <a:buNone/>
            </a:pP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5871"/>
            <a:ext cx="3508467" cy="210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0794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ПОРТФЕЛЬ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40366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5" grpId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67227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ЮБКА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0879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РАБОТНИК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8307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ПИШУТ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36573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СУББОТА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8707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p118_jongler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716" y="1758728"/>
            <a:ext cx="5400599" cy="324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60032" y="260647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3492" y="5373216"/>
            <a:ext cx="6264696" cy="1008112"/>
          </a:xfrm>
          <a:prstGeom prst="roundRect">
            <a:avLst/>
          </a:prstGeom>
          <a:solidFill>
            <a:schemeClr val="bg1"/>
          </a:solidFill>
          <a:ln>
            <a:solidFill>
              <a:srgbClr val="002060"/>
            </a:solidFill>
            <a:prstDash val="sysDash"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ЛОДКА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260648"/>
            <a:ext cx="69762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50901" y="488604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68765" y="490900"/>
            <a:ext cx="707245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3702" y="1426291"/>
            <a:ext cx="939681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0236" y="3933054"/>
            <a:ext cx="748923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4873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24328" y="1426292"/>
            <a:ext cx="782587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30700" y="2651236"/>
            <a:ext cx="74090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50866" y="3933055"/>
            <a:ext cx="1050288" cy="1015663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459788" y="6453188"/>
            <a:ext cx="431800" cy="258762"/>
          </a:xfrm>
          <a:prstGeom prst="actionButtonForwardNext">
            <a:avLst/>
          </a:prstGeom>
          <a:solidFill>
            <a:srgbClr val="99C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74471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7" dur="1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223</Words>
  <Application>Microsoft Office PowerPoint</Application>
  <PresentationFormat>Экран (4:3)</PresentationFormat>
  <Paragraphs>170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Использованные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39</cp:revision>
  <dcterms:created xsi:type="dcterms:W3CDTF">2010-07-06T20:01:28Z</dcterms:created>
  <dcterms:modified xsi:type="dcterms:W3CDTF">2015-12-01T17:28:25Z</dcterms:modified>
</cp:coreProperties>
</file>