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65" r:id="rId5"/>
    <p:sldId id="273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4" r:id="rId14"/>
    <p:sldId id="305" r:id="rId15"/>
    <p:sldId id="308" r:id="rId16"/>
    <p:sldId id="309" r:id="rId17"/>
    <p:sldId id="311" r:id="rId18"/>
    <p:sldId id="333" r:id="rId19"/>
    <p:sldId id="334" r:id="rId20"/>
    <p:sldId id="336" r:id="rId21"/>
    <p:sldId id="338" r:id="rId22"/>
    <p:sldId id="339" r:id="rId23"/>
    <p:sldId id="340" r:id="rId24"/>
    <p:sldId id="343" r:id="rId25"/>
    <p:sldId id="354" r:id="rId26"/>
    <p:sldId id="355" r:id="rId27"/>
    <p:sldId id="356" r:id="rId28"/>
    <p:sldId id="357" r:id="rId29"/>
    <p:sldId id="360" r:id="rId30"/>
    <p:sldId id="363" r:id="rId31"/>
    <p:sldId id="364" r:id="rId32"/>
    <p:sldId id="366" r:id="rId3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9" autoAdjust="0"/>
    <p:restoredTop sz="95590" autoAdjust="0"/>
  </p:normalViewPr>
  <p:slideViewPr>
    <p:cSldViewPr snapToGrid="0">
      <p:cViewPr varScale="1">
        <p:scale>
          <a:sx n="75" d="100"/>
          <a:sy n="75" d="100"/>
        </p:scale>
        <p:origin x="-35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FC6785F-A1DF-4EE9-8AF1-FB18B8FD2770}" type="datetime1">
              <a:rPr lang="ru-RU" smtClean="0"/>
              <a:pPr algn="r" rtl="0"/>
              <a:t>18.11.2015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C5E7952-DB33-42A6-85F1-EC9FFE59C5A5}" type="datetime1">
              <a:rPr lang="ru-RU" smtClean="0"/>
              <a:pPr/>
              <a:t>18.11.2015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Восход солнца над холмами" title="Рисунок для оформления слайд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ый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2EA696FC-9A77-4071-A801-5CB01ADFCEE0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15158F-9616-46E4-A068-ABFEB8F78BD3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0BA257-D9F8-40CE-B2C0-78C18E2F3833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227F1B-C503-4BE9-8C68-4DAA2E2C4D63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0D3B43-93BB-4FE1-96FE-C4B2D6A1EEBE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FF5840-3802-4C7C-A27F-B187375E17E1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Альтернативный 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BA9E7AD-B5AC-4063-B30B-E00870C8F9B7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0A2E23-4039-454E-B7A5-EF34969D0EB0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9D57A-0B57-4691-BD82-D97DC93F1E68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F3C2B-618F-414A-8200-5F8040E22B8A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17EA9A42-67EB-4977-9A37-199B20080153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F7A826-5D86-447B-A699-B3F38188AFAF}" type="datetime1">
              <a:rPr lang="ru-RU" smtClean="0"/>
              <a:t>18.11.2015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bg2"/>
                </a:solidFill>
              </a:defRPr>
            </a:lvl1pPr>
          </a:lstStyle>
          <a:p>
            <a:fld id="{226A6D92-FACD-457A-B89A-1383E35DC964}" type="datetime1">
              <a:rPr lang="ru-RU" smtClean="0"/>
              <a:pPr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800600"/>
            <a:ext cx="12192000" cy="1143000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История моей семьи в истории страны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8235" y="513502"/>
            <a:ext cx="820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семья – моя радость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Dennis Kaminsky\Документы\Разное\Лиза доклад для школы\Для полного счастья - полная женщин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606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89593" y="5925311"/>
            <a:ext cx="6426107" cy="5760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67117" y="5949280"/>
            <a:ext cx="6030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ДЕДУШКА СЕНЯ И БАБУШКА НИНА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ennis Kaminsky\Документы\Разное\Papa Page\Pictures\Picture 21 - Джамбул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947" y="0"/>
            <a:ext cx="914436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62297" y="332656"/>
            <a:ext cx="668541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39821" y="356625"/>
            <a:ext cx="6630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ДЕДУШКА СЕНЯ – ПИСАТЕЛЬ-САТИРИК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урманский вестник - Афиша недели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08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19083" y="332656"/>
            <a:ext cx="8962500" cy="5760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8595" y="356625"/>
            <a:ext cx="8248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ПРАДЕДУШКА ЯША ВОЕВАЛ В ГРАЖДАНСКОЙ ВОЙНЕ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ennis Kaminsky\Документы\Разное\Лиза доклад для школы\Прадедушка и прабабушка Федор Михайлович и Дарья Михайловна Каминские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993" y="5484"/>
            <a:ext cx="4847897" cy="6858000"/>
          </a:xfrm>
          <a:prstGeom prst="rect">
            <a:avLst/>
          </a:prstGeom>
          <a:noFill/>
        </p:spPr>
      </p:pic>
      <p:pic>
        <p:nvPicPr>
          <p:cNvPr id="3" name="Picture 5" descr="D:\Dennis Kaminsky\Документы\Разное\Лиза доклад для школы\Там Ник и Вик Павл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529" y="0"/>
            <a:ext cx="4355976" cy="68634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10505" y="6002803"/>
            <a:ext cx="766834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90017" y="6026772"/>
            <a:ext cx="74969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А ЭТО МОИ ПРА- И ПРА-ПРА- БАБУШКИ И ДЕДУШКИ</a:t>
            </a:r>
            <a:endParaRPr lang="ru-RU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5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589" y="370880"/>
            <a:ext cx="7901068" cy="600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78685" y="4955423"/>
            <a:ext cx="4283968" cy="5760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58197" y="4979392"/>
            <a:ext cx="38491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Я ЛЮБЛЮ СВОЮ СЕМЬЮ!</a:t>
            </a:r>
            <a:endParaRPr lang="ru-RU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6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ЭСБЕ/Герб, Гербоведение - Виките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812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63812" y="5805264"/>
            <a:ext cx="838842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43324" y="5829233"/>
            <a:ext cx="68852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СЕМЕЙНЫЙ ГЕРБ И ДЕВИЗ СЕМЬИ КАМИНСКИХ</a:t>
            </a:r>
          </a:p>
        </p:txBody>
      </p:sp>
    </p:spTree>
    <p:extLst>
      <p:ext uri="{BB962C8B-B14F-4D97-AF65-F5344CB8AC3E}">
        <p14:creationId xmlns:p14="http://schemas.microsoft.com/office/powerpoint/2010/main" val="120784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tihi.ru/pics/2011/12/02/6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3196" y="1"/>
            <a:ext cx="51135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87500" y="5805264"/>
            <a:ext cx="8763000" cy="5760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7012" y="5829233"/>
            <a:ext cx="81324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МЫ ДОЛГО ДУМАЛИ НАД НАШИМ ГЕРБОМ И ДЕВИЗОМ</a:t>
            </a:r>
          </a:p>
        </p:txBody>
      </p:sp>
    </p:spTree>
    <p:extLst>
      <p:ext uri="{BB962C8B-B14F-4D97-AF65-F5344CB8AC3E}">
        <p14:creationId xmlns:p14="http://schemas.microsoft.com/office/powerpoint/2010/main" val="8064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00"/>
          <a:stretch>
            <a:fillRect/>
          </a:stretch>
        </p:blipFill>
        <p:spPr bwMode="auto">
          <a:xfrm>
            <a:off x="1397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Герои детских мультиков - Paperb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588" y="950689"/>
            <a:ext cx="9142412" cy="5142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5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ерои детских мультиков - Paperblo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00" y="767"/>
            <a:ext cx="9191056" cy="6865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7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928" y="356625"/>
            <a:ext cx="9017372" cy="5760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861916" y="1076705"/>
            <a:ext cx="4569396" cy="5591224"/>
            <a:chOff x="2113632" y="1196752"/>
            <a:chExt cx="4569396" cy="5591224"/>
          </a:xfrm>
        </p:grpSpPr>
        <p:pic>
          <p:nvPicPr>
            <p:cNvPr id="4" name="140622B7-13B8-4345-AACF-AFD5C2437DC1" descr="140622B7-13B8-4345-AACF-AFD5C2437DC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196752"/>
              <a:ext cx="4559300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140622B7-13B8-4345-AACF-AFD5C2437DC1" descr="140622B7-13B8-4345-AACF-AFD5C2437DC1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6233120"/>
              <a:ext cx="1656184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140622B7-13B8-4345-AACF-AFD5C2437DC1" descr="140622B7-13B8-4345-AACF-AFD5C2437DC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6237312"/>
              <a:ext cx="158417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140622B7-13B8-4345-AACF-AFD5C2437DC1" descr="140622B7-13B8-4345-AACF-AFD5C2437DC1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632" y="6364312"/>
              <a:ext cx="4559300" cy="423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1817440" y="380594"/>
            <a:ext cx="8837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ИТОГЕ ВЫБРАЛИ БОЛЕЕ КЛАССИЧЕСКИЙ ВАРИАНТ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0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87" y="1285355"/>
            <a:ext cx="6018066" cy="45135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682453" y="1799917"/>
            <a:ext cx="5150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Семейное счастье – так близко разгадка!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Так просто друг другу тепло подарить,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Довериться связи сердец без остатка,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Неистово и беспрестанно любить!</a:t>
            </a:r>
          </a:p>
        </p:txBody>
      </p:sp>
      <p:sp>
        <p:nvSpPr>
          <p:cNvPr id="8" name="Солнце 7"/>
          <p:cNvSpPr/>
          <p:nvPr/>
        </p:nvSpPr>
        <p:spPr>
          <a:xfrm>
            <a:off x="48228" y="546037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563297" y="546037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48228" y="1066449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48227" y="5579998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563296" y="6088823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48227" y="6100410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11100130" y="444807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лнце 18"/>
          <p:cNvSpPr/>
          <p:nvPr/>
        </p:nvSpPr>
        <p:spPr>
          <a:xfrm>
            <a:off x="11615199" y="444807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>
            <a:off x="11615198" y="980300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олнце 20"/>
          <p:cNvSpPr/>
          <p:nvPr/>
        </p:nvSpPr>
        <p:spPr>
          <a:xfrm>
            <a:off x="11615197" y="6183011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11615199" y="5662599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11100130" y="6183011"/>
            <a:ext cx="435977" cy="43781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345503"/>
            <a:ext cx="2123728" cy="165618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7712" y="369472"/>
            <a:ext cx="172983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ДОРОГУ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ОСИЛИТ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ИДУЩИЙ!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140622B7-13B8-4345-AACF-AFD5C2437DC1" descr="140622B7-13B8-4345-AACF-AFD5C2437DC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2048" y="0"/>
            <a:ext cx="4680520" cy="687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82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Семейные увлечения и традиции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18235" y="513502"/>
            <a:ext cx="820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семья – моя радость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28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де заказать детский торт на день рождения в Челябинс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712" y="-2"/>
            <a:ext cx="9144000" cy="68580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5712" y="5853303"/>
            <a:ext cx="874846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05224" y="5877272"/>
            <a:ext cx="81874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МЫ НАЧИНАЕМ ПОЗДРАВЛЯТЬ ИМЕНИННИКОВ НОЧЬЮ!</a:t>
            </a:r>
          </a:p>
        </p:txBody>
      </p:sp>
    </p:spTree>
    <p:extLst>
      <p:ext uri="{BB962C8B-B14F-4D97-AF65-F5344CB8AC3E}">
        <p14:creationId xmlns:p14="http://schemas.microsoft.com/office/powerpoint/2010/main" val="19019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nnis Kaminsky\Документы\Разное\Лиза доклад для школы\Фото для шк докл традиц и увлеч\IMG_49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600" y="-27384"/>
            <a:ext cx="9180512" cy="69472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98600" y="332656"/>
            <a:ext cx="550810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78112" y="356625"/>
            <a:ext cx="5094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МЫ ЛЮБИМ ПУТЕШЕСТВОВАТЬ!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7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nnis Kaminsky\Документы\Разное\Лиза доклад для школы\Фото для шк докл традиц и увлеч\IMG_09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699" y="-1"/>
            <a:ext cx="9144001" cy="6885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8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nnis Kaminsky\Документы\Разное\Лиза доклад для школы\Фото для шк докл традиц и увлеч\IMG_10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200" y="0"/>
            <a:ext cx="918178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6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nnis Kaminsky\Документы\Разное\Лиза доклад для школы\Фото для шк докл традиц и увлеч\IMG_17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0406" y="869193"/>
            <a:ext cx="6868719" cy="5130339"/>
          </a:xfrm>
          <a:prstGeom prst="rect">
            <a:avLst/>
          </a:prstGeom>
          <a:noFill/>
        </p:spPr>
      </p:pic>
      <p:pic>
        <p:nvPicPr>
          <p:cNvPr id="3" name="Picture 3" descr="D:\Dennis Kaminsky\Документы\Разное\Лиза доклад для школы\Фото для шк докл традиц и увлеч\IMG_17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30747" y="869192"/>
            <a:ext cx="6868716" cy="5130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2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nnis Kaminsky\Документы\Разное\Лиза доклад для школы\Фото для шк докл традиц и увлеч\IMG_42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200" y="0"/>
            <a:ext cx="10287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50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nnis Kaminsky\Документы\Разное\Лиза доклад для школы\Фото для шк докл традиц и увлеч\IMG_50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189" y="0"/>
            <a:ext cx="10287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995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ennis Kaminsky\Документы\Разное\Лиза доклад для школы\Фото для шк докл традиц и увлеч\IMG_62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168" y="0"/>
            <a:ext cx="9216000" cy="68835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6168" y="5853303"/>
            <a:ext cx="6385132" cy="5760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55680" y="5877272"/>
            <a:ext cx="58397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В МИРЕ СТОЛЬКО ВСЕГО ИНТЕРЕСНОГО!</a:t>
            </a:r>
          </a:p>
        </p:txBody>
      </p:sp>
    </p:spTree>
    <p:extLst>
      <p:ext uri="{BB962C8B-B14F-4D97-AF65-F5344CB8AC3E}">
        <p14:creationId xmlns:p14="http://schemas.microsoft.com/office/powerpoint/2010/main" val="33928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Семья КАМИНСКИХ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18235" y="513502"/>
            <a:ext cx="820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семья – моя радость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7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nnis Kaminsky\Изображения\2014 12 30 Фотосессия от Поляковой\IMG_7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414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97402" y="332656"/>
            <a:ext cx="6804248" cy="5760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74926" y="356625"/>
            <a:ext cx="516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МЕНЯ ЗОВУТ ЛИЗА КАМИНСКАЯ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96794" y="356625"/>
            <a:ext cx="7882380" cy="105435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74318" y="380594"/>
            <a:ext cx="73994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Моя семья –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это </a:t>
            </a:r>
            <a:r>
              <a:rPr lang="ru-RU" sz="2800" dirty="0">
                <a:solidFill>
                  <a:schemeClr val="bg1"/>
                </a:solidFill>
              </a:rPr>
              <a:t>мама, папа, мой младший брат Максим и я</a:t>
            </a:r>
          </a:p>
        </p:txBody>
      </p:sp>
      <p:pic>
        <p:nvPicPr>
          <p:cNvPr id="10" name="Picture 2" descr="D:\Dennis Kaminsky\Документы\Разное\Лиза доклад для школы\IMG_699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807" y="1775874"/>
            <a:ext cx="3060000" cy="4568783"/>
          </a:xfrm>
          <a:prstGeom prst="rect">
            <a:avLst/>
          </a:prstGeom>
          <a:noFill/>
        </p:spPr>
      </p:pic>
      <p:pic>
        <p:nvPicPr>
          <p:cNvPr id="11" name="Picture 3" descr="D:\Dennis Kaminsky\Документы\Разное\Лиза доклад для школы\IMG_71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974" y="1796785"/>
            <a:ext cx="3060000" cy="4568783"/>
          </a:xfrm>
          <a:prstGeom prst="rect">
            <a:avLst/>
          </a:prstGeom>
          <a:noFill/>
        </p:spPr>
      </p:pic>
      <p:pic>
        <p:nvPicPr>
          <p:cNvPr id="12" name="Picture 4" descr="D:\Dennis Kaminsky\Документы\Разное\Лиза доклад для школы\IMG_71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8806" y="1796785"/>
            <a:ext cx="3060000" cy="4568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61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ennis Kaminsky\Документы\Разное\Лиза доклад для школы\IMG_03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783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4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ГУ и СПбГУ: лучшие из лучш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227" y="-32298"/>
            <a:ext cx="9144000" cy="68902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6215" y="404664"/>
            <a:ext cx="1185636" cy="46744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53739" y="356625"/>
            <a:ext cx="30157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ПАПА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ПРЕПОДАЕТ В МГУ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5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DScreen: Джек Воробей Пираты Карибского моря фильмов desktop bakc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015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35003" y="188640"/>
            <a:ext cx="3633908" cy="100811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2527" y="212609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 ЕЩЕ ОН –ПРЕДПРИНИМАТЕЛЬ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8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9B28920-7CF4-4865-BA38-9B0AFB428CA7" descr="D9B28920-7CF4-4865-BA38-9B0AFB428CA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867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68855" y="332656"/>
            <a:ext cx="377792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6379" y="356625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МНЕ НРАВИТСЯ МГУ!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кет с полосой, синий: 16 x 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6E8159-802E-4725-8D5B-08C56B302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7E0F679-A584-4399-A819-C76A3E698C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462196-136C-4882-9A05-B06D207CCB40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</Words>
  <Application>Microsoft Office PowerPoint</Application>
  <PresentationFormat>Произвольный</PresentationFormat>
  <Paragraphs>30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Макет с полосой, синий: 16 x 9</vt:lpstr>
      <vt:lpstr>История моей семьи в истории страны</vt:lpstr>
      <vt:lpstr>Презентация PowerPoint</vt:lpstr>
      <vt:lpstr>Семья КАМИНСКИХ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Семейные увлечения и традиции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2013-07-31T01:43:10Z</dcterms:created>
  <dcterms:modified xsi:type="dcterms:W3CDTF">2015-11-18T20:31:43Z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