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265" r:id="rId5"/>
    <p:sldId id="273" r:id="rId6"/>
    <p:sldId id="274" r:id="rId7"/>
    <p:sldId id="279" r:id="rId8"/>
    <p:sldId id="258" r:id="rId9"/>
    <p:sldId id="280" r:id="rId10"/>
    <p:sldId id="261" r:id="rId11"/>
    <p:sldId id="262" r:id="rId12"/>
    <p:sldId id="318" r:id="rId13"/>
    <p:sldId id="319" r:id="rId14"/>
    <p:sldId id="320" r:id="rId15"/>
    <p:sldId id="322" r:id="rId16"/>
    <p:sldId id="323" r:id="rId17"/>
    <p:sldId id="324" r:id="rId18"/>
    <p:sldId id="325" r:id="rId19"/>
    <p:sldId id="326" r:id="rId20"/>
    <p:sldId id="327" r:id="rId21"/>
    <p:sldId id="328" r:id="rId22"/>
    <p:sldId id="314" r:id="rId23"/>
    <p:sldId id="315" r:id="rId24"/>
    <p:sldId id="316" r:id="rId25"/>
    <p:sldId id="343" r:id="rId26"/>
    <p:sldId id="344" r:id="rId27"/>
    <p:sldId id="345" r:id="rId28"/>
    <p:sldId id="347" r:id="rId29"/>
    <p:sldId id="348" r:id="rId30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29" autoAdjust="0"/>
    <p:restoredTop sz="95590" autoAdjust="0"/>
  </p:normalViewPr>
  <p:slideViewPr>
    <p:cSldViewPr snapToGrid="0">
      <p:cViewPr varScale="1">
        <p:scale>
          <a:sx n="75" d="100"/>
          <a:sy n="75" d="100"/>
        </p:scale>
        <p:origin x="-354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280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0FC6785F-A1DF-4EE9-8AF1-FB18B8FD2770}" type="datetime1">
              <a:rPr lang="ru-RU" smtClean="0"/>
              <a:pPr algn="r" rtl="0"/>
              <a:t>18.11.2015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r>
              <a:rPr lang="ru-RU" dirty="0" smtClean="0"/>
              <a:t>‹#›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BC5E7952-DB33-42A6-85F1-EC9FFE59C5A5}" type="datetime1">
              <a:rPr lang="ru-RU" smtClean="0"/>
              <a:pPr/>
              <a:t>18.11.2015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r>
              <a:rPr lang="ru-RU" dirty="0" smtClean="0"/>
              <a:t>‹#›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Восход солнца над холмами" title="Рисунок для оформления слайд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" y="0"/>
            <a:ext cx="12188699" cy="47993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 bwMode="white">
          <a:xfrm>
            <a:off x="-127" y="4724400"/>
            <a:ext cx="12188826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143000"/>
          </a:xfrm>
        </p:spPr>
        <p:txBody>
          <a:bodyPr rtlCol="0" anchor="b">
            <a:normAutofit/>
          </a:bodyPr>
          <a:lstStyle>
            <a:lvl1pPr algn="ctr" rtl="0"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2" cy="762000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 rtl="0">
              <a:buNone/>
              <a:defRPr sz="2800"/>
            </a:lvl2pPr>
            <a:lvl3pPr marL="914400" indent="0" algn="ctr" rtl="0">
              <a:buNone/>
              <a:defRPr sz="2400"/>
            </a:lvl3pPr>
            <a:lvl4pPr marL="1371600" indent="0" algn="ctr" rtl="0">
              <a:buNone/>
              <a:defRPr sz="2000"/>
            </a:lvl4pPr>
            <a:lvl5pPr marL="1828800" indent="0" algn="ctr" rtl="0">
              <a:buNone/>
              <a:defRPr sz="2000"/>
            </a:lvl5pPr>
            <a:lvl6pPr marL="2286000" indent="0" algn="ctr" rtl="0">
              <a:buNone/>
              <a:defRPr sz="2000"/>
            </a:lvl6pPr>
            <a:lvl7pPr marL="2743200" indent="0" algn="ctr" rtl="0">
              <a:buNone/>
              <a:defRPr sz="2000"/>
            </a:lvl7pPr>
            <a:lvl8pPr marL="3200400" indent="0" algn="ctr" rtl="0">
              <a:buNone/>
              <a:defRPr sz="2000"/>
            </a:lvl8pPr>
            <a:lvl9pPr marL="3657600" indent="0" algn="ctr" rtl="0">
              <a:buNone/>
              <a:defRPr sz="2000"/>
            </a:lvl9pPr>
          </a:lstStyle>
          <a:p>
            <a:pPr rtl="0"/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Альтернативный 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rtlCol="0" anchor="b">
            <a:normAutofit/>
          </a:bodyPr>
          <a:lstStyle>
            <a:lvl1pPr algn="l" rtl="0">
              <a:defRPr sz="34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fld id="{2EA696FC-9A77-4071-A801-5CB01ADFCEE0}" type="datetime1">
              <a:rPr lang="ru-RU" smtClean="0"/>
              <a:t>18.11.2015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ru-RU" dirty="0" smtClean="0"/>
              <a:t>‹#›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3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 rtlCol="0" anchor="b">
            <a:normAutofit/>
          </a:bodyPr>
          <a:lstStyle>
            <a:lvl1pPr algn="l" rtl="0">
              <a:defRPr sz="34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 rtlCol="0"/>
          <a:lstStyle>
            <a:lvl1pPr marL="0" indent="0" algn="ctr" rtl="0">
              <a:buNone/>
              <a:defRPr sz="3200">
                <a:solidFill>
                  <a:schemeClr val="tx2"/>
                </a:solidFill>
              </a:defRPr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15158F-9616-46E4-A068-ABFEB8F78BD3}" type="datetime1">
              <a:rPr lang="ru-RU" smtClean="0"/>
              <a:t>18.11.2015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u-RU" dirty="0" smtClean="0"/>
              <a:t>‹#›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0BA257-D9F8-40CE-B2C0-78C18E2F3833}" type="datetime1">
              <a:rPr lang="ru-RU" smtClean="0"/>
              <a:t>18.11.2015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u-RU" dirty="0" smtClean="0"/>
              <a:t>‹#›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 rtlCol="0"/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 rtlCol="0"/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9227F1B-C503-4BE9-8C68-4DAA2E2C4D63}" type="datetime1">
              <a:rPr lang="ru-RU" smtClean="0"/>
              <a:t>18.11.2015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u-RU" dirty="0" smtClean="0"/>
              <a:t>‹#›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6pPr algn="l" rtl="0">
              <a:defRPr/>
            </a:lvl6pPr>
          </a:lstStyle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0D3B43-93BB-4FE1-96FE-C4B2D6A1EEBE}" type="datetime1">
              <a:rPr lang="ru-RU" smtClean="0"/>
              <a:t>18.11.2015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u-RU" dirty="0" smtClean="0"/>
              <a:t>‹#›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1" y="4114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rtlCol="0" anchor="b">
            <a:normAutofit/>
          </a:bodyPr>
          <a:lstStyle>
            <a:lvl1pPr algn="ctr" rtl="0">
              <a:defRPr sz="5200" b="0"/>
            </a:lvl1pPr>
          </a:lstStyle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 rtlCol="0" anchor="t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FFF5840-3802-4C7C-A27F-B187375E17E1}" type="datetime1">
              <a:rPr lang="ru-RU" smtClean="0"/>
              <a:t>18.11.2015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u-RU" dirty="0" smtClean="0"/>
              <a:t>‹#›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Альтернативный 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rtlCol="0" anchor="b">
            <a:normAutofit/>
          </a:bodyPr>
          <a:lstStyle>
            <a:lvl1pPr algn="ctr" rtl="0">
              <a:defRPr sz="5200" b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rtlCol="0" anchor="t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fld id="{CBA9E7AD-B5AC-4063-B30B-E00870C8F9B7}" type="datetime1">
              <a:rPr lang="ru-RU" smtClean="0"/>
              <a:t>18.11.2015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ru-RU" dirty="0" smtClean="0"/>
              <a:t>‹#›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4328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80A2E23-4039-454E-B7A5-EF34969D0EB0}" type="datetime1">
              <a:rPr lang="ru-RU" smtClean="0"/>
              <a:t>18.11.2015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u-RU" dirty="0" smtClean="0"/>
              <a:t>‹#›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707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rtlCol="0" anchor="ctr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200" b="0" cap="none" baseline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600"/>
            </a:lvl2pPr>
            <a:lvl3pPr algn="l" rtl="0">
              <a:defRPr sz="140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200"/>
            </a:lvl6pPr>
            <a:lvl7pPr algn="l" rtl="0">
              <a:defRPr sz="1200"/>
            </a:lvl7pPr>
            <a:lvl8pPr algn="l" rtl="0">
              <a:defRPr sz="1200"/>
            </a:lvl8pPr>
            <a:lvl9pPr algn="l" rtl="0">
              <a:defRPr sz="1200"/>
            </a:lvl9pPr>
          </a:lstStyle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rtlCol="0" anchor="ctr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200" b="0" cap="none" baseline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600"/>
            </a:lvl2pPr>
            <a:lvl3pPr algn="l" rtl="0">
              <a:defRPr sz="140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200"/>
            </a:lvl6pPr>
            <a:lvl7pPr algn="l" rtl="0">
              <a:defRPr sz="1200"/>
            </a:lvl7pPr>
            <a:lvl8pPr algn="l" rtl="0">
              <a:defRPr sz="1200"/>
            </a:lvl8pPr>
            <a:lvl9pPr algn="l" rtl="0">
              <a:defRPr sz="1200"/>
            </a:lvl9pPr>
          </a:lstStyle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19D57A-0B57-4691-BD82-D97DC93F1E68}" type="datetime1">
              <a:rPr lang="ru-RU" smtClean="0"/>
              <a:t>18.11.2015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u-RU" dirty="0" smtClean="0"/>
              <a:t>‹#›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ACF3C2B-618F-414A-8200-5F8040E22B8A}" type="datetime1">
              <a:rPr lang="ru-RU" smtClean="0"/>
              <a:t>18.11.2015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u-RU" dirty="0" smtClean="0"/>
              <a:t>‹#›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fld id="{17EA9A42-67EB-4977-9A37-199B20080153}" type="datetime1">
              <a:rPr lang="ru-RU" smtClean="0"/>
              <a:t>18.11.2015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ru-RU" dirty="0" smtClean="0"/>
              <a:t>‹#›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rtlCol="0" anchor="b">
            <a:normAutofit/>
          </a:bodyPr>
          <a:lstStyle>
            <a:lvl1pPr algn="l" rtl="0">
              <a:defRPr sz="3400" b="0"/>
            </a:lvl1pPr>
          </a:lstStyle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F7A826-5D86-447B-A699-B3F38188AFAF}" type="datetime1">
              <a:rPr lang="ru-RU" smtClean="0"/>
              <a:t>18.11.2015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u-RU" dirty="0" smtClean="0"/>
              <a:t>‹#›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587" y="65836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800">
                <a:solidFill>
                  <a:schemeClr val="bg2"/>
                </a:solidFill>
              </a:defRPr>
            </a:lvl1pPr>
          </a:lstStyle>
          <a:p>
            <a:fld id="{226A6D92-FACD-457A-B89A-1383E35DC964}" type="datetime1">
              <a:rPr lang="ru-RU" smtClean="0"/>
              <a:pPr/>
              <a:t>18.11.2015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00" cap="all" baseline="0">
                <a:solidFill>
                  <a:schemeClr val="bg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800">
                <a:solidFill>
                  <a:schemeClr val="bg2"/>
                </a:solidFill>
              </a:defRPr>
            </a:lvl1pPr>
          </a:lstStyle>
          <a:p>
            <a:r>
              <a:rPr lang="ru-RU" dirty="0" smtClean="0"/>
              <a:t>‹#›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61" r:id="rId5"/>
    <p:sldLayoutId id="2147483653" r:id="rId6"/>
    <p:sldLayoutId id="2147483654" r:id="rId7"/>
    <p:sldLayoutId id="2147483655" r:id="rId8"/>
    <p:sldLayoutId id="2147483656" r:id="rId9"/>
    <p:sldLayoutId id="2147483663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100000"/>
        <a:buFont typeface="Arial" pitchFamily="34" charset="0"/>
        <a:buChar char="▪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100000"/>
        <a:buFont typeface="Arial" pitchFamily="34" charset="0"/>
        <a:buChar char="▪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800600"/>
            <a:ext cx="12192000" cy="1143000"/>
          </a:xfrm>
        </p:spPr>
        <p:txBody>
          <a:bodyPr rtlCol="0">
            <a:normAutofit/>
          </a:bodyPr>
          <a:lstStyle/>
          <a:p>
            <a:pPr rtl="0"/>
            <a:r>
              <a:rPr lang="ru-RU" dirty="0" smtClean="0"/>
              <a:t>История моей семьи в истории страны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18235" y="513502"/>
            <a:ext cx="820372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perspectiveRelaxedModerately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Моя семья – моя радость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880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Лиля\л19.jpe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488" y="0"/>
            <a:ext cx="5147833" cy="6764834"/>
          </a:xfrm>
          <a:prstGeom prst="rect">
            <a:avLst/>
          </a:prstGeom>
          <a:noFill/>
        </p:spPr>
      </p:pic>
      <p:pic>
        <p:nvPicPr>
          <p:cNvPr id="3" name="Picture 2" descr="C:\Users\Admin\Desktop\Лиля\л20.jpe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3800" y="0"/>
            <a:ext cx="5227482" cy="6764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49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Лиля\л21.jpe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11606" y="-1"/>
            <a:ext cx="5245331" cy="6803967"/>
          </a:xfrm>
          <a:prstGeom prst="rect">
            <a:avLst/>
          </a:prstGeom>
          <a:noFill/>
        </p:spPr>
      </p:pic>
      <p:pic>
        <p:nvPicPr>
          <p:cNvPr id="3" name="Picture 2" descr="C:\Users\Admin\Desktop\Лиля\л26.jpe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514280" y="-24803"/>
            <a:ext cx="5186630" cy="68287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58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\Desktop\Лиля\л27.jpe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900" y="18359"/>
            <a:ext cx="5083597" cy="6839641"/>
          </a:xfrm>
          <a:prstGeom prst="rect">
            <a:avLst/>
          </a:prstGeom>
          <a:noFill/>
        </p:spPr>
      </p:pic>
      <p:pic>
        <p:nvPicPr>
          <p:cNvPr id="4" name="Picture 2" descr="C:\Users\Admin\Desktop\Лиля\л29.jpe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0900" y="18359"/>
            <a:ext cx="5106627" cy="68396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75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0">
        <p:circle/>
      </p:transition>
    </mc:Choice>
    <mc:Fallback xmlns="">
      <p:transition spd="slow" advTm="1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Лиля\л30.jpe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550" y="0"/>
            <a:ext cx="5195507" cy="6877051"/>
          </a:xfrm>
          <a:prstGeom prst="rect">
            <a:avLst/>
          </a:prstGeom>
          <a:noFill/>
        </p:spPr>
      </p:pic>
      <p:pic>
        <p:nvPicPr>
          <p:cNvPr id="3" name="Picture 2" descr="C:\Users\Admin\Desktop\Лиля\л31.jpe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7794" y="-1"/>
            <a:ext cx="5175691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61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Лиля\л32.jpe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912" y="0"/>
            <a:ext cx="5280963" cy="6883302"/>
          </a:xfrm>
          <a:prstGeom prst="rect">
            <a:avLst/>
          </a:prstGeom>
          <a:noFill/>
        </p:spPr>
      </p:pic>
      <p:pic>
        <p:nvPicPr>
          <p:cNvPr id="3" name="Picture 2" descr="C:\Users\Admin\Desktop\Лиля\л33.jpe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8636" y="-1"/>
            <a:ext cx="5286215" cy="68366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352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Лиля\л34.jpe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140" y="0"/>
            <a:ext cx="5292745" cy="6858000"/>
          </a:xfrm>
          <a:prstGeom prst="rect">
            <a:avLst/>
          </a:prstGeom>
          <a:noFill/>
        </p:spPr>
      </p:pic>
      <p:pic>
        <p:nvPicPr>
          <p:cNvPr id="3" name="Picture 2" descr="C:\Users\Admin\Desktop\Лиля\л35.jpe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1478" y="0"/>
            <a:ext cx="5104721" cy="67998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225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Лиля\л36.jpe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722" y="0"/>
            <a:ext cx="5120878" cy="6876780"/>
          </a:xfrm>
          <a:prstGeom prst="rect">
            <a:avLst/>
          </a:prstGeom>
          <a:noFill/>
        </p:spPr>
      </p:pic>
      <p:pic>
        <p:nvPicPr>
          <p:cNvPr id="3" name="Picture 2" descr="C:\Users\Admin\Desktop\Лиля\л40.jpe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1849" y="0"/>
            <a:ext cx="5193741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709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Лиля\л41.jpe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242" y="101600"/>
            <a:ext cx="5039658" cy="6756400"/>
          </a:xfrm>
          <a:prstGeom prst="rect">
            <a:avLst/>
          </a:prstGeom>
          <a:noFill/>
        </p:spPr>
      </p:pic>
      <p:pic>
        <p:nvPicPr>
          <p:cNvPr id="3" name="Picture 2" descr="C:\Users\Admin\Desktop\Лиля\л42.jpe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576" y="101600"/>
            <a:ext cx="5080784" cy="675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511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Лиля\л43.jpe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4712" y="0"/>
            <a:ext cx="5170946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694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Лиля\л11.jpe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680" y="0"/>
            <a:ext cx="4986895" cy="6858000"/>
          </a:xfrm>
          <a:prstGeom prst="rect">
            <a:avLst/>
          </a:prstGeom>
          <a:noFill/>
        </p:spPr>
      </p:pic>
      <p:pic>
        <p:nvPicPr>
          <p:cNvPr id="3" name="Picture 2" descr="C:\Users\Admin\Desktop\Лиля\л12.jpe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6240" y="0"/>
            <a:ext cx="5097243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181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387" y="1285355"/>
            <a:ext cx="6018066" cy="451354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6682453" y="1799917"/>
            <a:ext cx="51507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Семейное счастье – так близко разгадка!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Так просто друг другу тепло подарить,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Довериться связи сердец без остатка,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Неистово и беспрестанно любить!</a:t>
            </a:r>
          </a:p>
        </p:txBody>
      </p:sp>
      <p:sp>
        <p:nvSpPr>
          <p:cNvPr id="8" name="Солнце 7"/>
          <p:cNvSpPr/>
          <p:nvPr/>
        </p:nvSpPr>
        <p:spPr>
          <a:xfrm>
            <a:off x="48228" y="546037"/>
            <a:ext cx="435977" cy="437811"/>
          </a:xfrm>
          <a:prstGeom prst="su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олнце 10"/>
          <p:cNvSpPr/>
          <p:nvPr/>
        </p:nvSpPr>
        <p:spPr>
          <a:xfrm>
            <a:off x="563297" y="546037"/>
            <a:ext cx="435977" cy="437811"/>
          </a:xfrm>
          <a:prstGeom prst="su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олнце 11"/>
          <p:cNvSpPr/>
          <p:nvPr/>
        </p:nvSpPr>
        <p:spPr>
          <a:xfrm>
            <a:off x="48228" y="1066449"/>
            <a:ext cx="435977" cy="437811"/>
          </a:xfrm>
          <a:prstGeom prst="su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олнце 14"/>
          <p:cNvSpPr/>
          <p:nvPr/>
        </p:nvSpPr>
        <p:spPr>
          <a:xfrm>
            <a:off x="48227" y="5579998"/>
            <a:ext cx="435977" cy="437811"/>
          </a:xfrm>
          <a:prstGeom prst="su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олнце 15"/>
          <p:cNvSpPr/>
          <p:nvPr/>
        </p:nvSpPr>
        <p:spPr>
          <a:xfrm>
            <a:off x="563296" y="6088823"/>
            <a:ext cx="435977" cy="437811"/>
          </a:xfrm>
          <a:prstGeom prst="su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олнце 16"/>
          <p:cNvSpPr/>
          <p:nvPr/>
        </p:nvSpPr>
        <p:spPr>
          <a:xfrm>
            <a:off x="48227" y="6100410"/>
            <a:ext cx="435977" cy="437811"/>
          </a:xfrm>
          <a:prstGeom prst="su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олнце 17"/>
          <p:cNvSpPr/>
          <p:nvPr/>
        </p:nvSpPr>
        <p:spPr>
          <a:xfrm>
            <a:off x="11100130" y="444807"/>
            <a:ext cx="435977" cy="437811"/>
          </a:xfrm>
          <a:prstGeom prst="su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олнце 18"/>
          <p:cNvSpPr/>
          <p:nvPr/>
        </p:nvSpPr>
        <p:spPr>
          <a:xfrm>
            <a:off x="11615199" y="444807"/>
            <a:ext cx="435977" cy="437811"/>
          </a:xfrm>
          <a:prstGeom prst="su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олнце 19"/>
          <p:cNvSpPr/>
          <p:nvPr/>
        </p:nvSpPr>
        <p:spPr>
          <a:xfrm>
            <a:off x="11615198" y="980300"/>
            <a:ext cx="435977" cy="437811"/>
          </a:xfrm>
          <a:prstGeom prst="su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олнце 20"/>
          <p:cNvSpPr/>
          <p:nvPr/>
        </p:nvSpPr>
        <p:spPr>
          <a:xfrm>
            <a:off x="11615197" y="6183011"/>
            <a:ext cx="435977" cy="437811"/>
          </a:xfrm>
          <a:prstGeom prst="su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олнце 21"/>
          <p:cNvSpPr/>
          <p:nvPr/>
        </p:nvSpPr>
        <p:spPr>
          <a:xfrm>
            <a:off x="11615199" y="5662599"/>
            <a:ext cx="435977" cy="437811"/>
          </a:xfrm>
          <a:prstGeom prst="su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олнце 22"/>
          <p:cNvSpPr/>
          <p:nvPr/>
        </p:nvSpPr>
        <p:spPr>
          <a:xfrm>
            <a:off x="11100130" y="6183011"/>
            <a:ext cx="435977" cy="437811"/>
          </a:xfrm>
          <a:prstGeom prst="su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95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\Desktop\Лиля\л1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920" y="0"/>
            <a:ext cx="5181849" cy="6842299"/>
          </a:xfrm>
          <a:prstGeom prst="rect">
            <a:avLst/>
          </a:prstGeom>
          <a:noFill/>
        </p:spPr>
      </p:pic>
      <p:pic>
        <p:nvPicPr>
          <p:cNvPr id="4" name="Picture 2" descr="J:\остаток.jpe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6402" y="15701"/>
            <a:ext cx="5096778" cy="68422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354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Лиля\л15.jpe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880" y="0"/>
            <a:ext cx="4952247" cy="6810350"/>
          </a:xfrm>
          <a:prstGeom prst="rect">
            <a:avLst/>
          </a:prstGeom>
          <a:noFill/>
        </p:spPr>
      </p:pic>
      <p:pic>
        <p:nvPicPr>
          <p:cNvPr id="3" name="Picture 2" descr="C:\Users\Admin\Desktop\Лиля\л16.jpe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2635" y="0"/>
            <a:ext cx="5339504" cy="6810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910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Семейные увлечения и традиции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18235" y="513502"/>
            <a:ext cx="820372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perspectiveRelaxedModerately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Моя семья – моя радость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128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Лиля\л46.jpe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9266" y="10259"/>
            <a:ext cx="4473634" cy="6847741"/>
          </a:xfrm>
          <a:prstGeom prst="rect">
            <a:avLst/>
          </a:prstGeom>
          <a:noFill/>
        </p:spPr>
      </p:pic>
      <p:pic>
        <p:nvPicPr>
          <p:cNvPr id="3" name="Picture 2" descr="C:\Users\Admin\Desktop\Лиля\л47.jpe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7529" y="-1"/>
            <a:ext cx="5196212" cy="68477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030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Лиля\л48.jpe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694" y="0"/>
            <a:ext cx="5232616" cy="6858000"/>
          </a:xfrm>
          <a:prstGeom prst="rect">
            <a:avLst/>
          </a:prstGeom>
          <a:noFill/>
        </p:spPr>
      </p:pic>
      <p:pic>
        <p:nvPicPr>
          <p:cNvPr id="3" name="Picture 2" descr="C:\Users\Admin\Desktop\Лиля\л49.jpe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7180" y="0"/>
            <a:ext cx="522767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615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Лиля\л51.jpe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9400" y="6350"/>
            <a:ext cx="9144000" cy="6851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4238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Лиля\л52.jpe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5410" y="0"/>
            <a:ext cx="5097341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463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Семья БОРОДИНЫХ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318235" y="513502"/>
            <a:ext cx="820372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perspectiveRelaxedModerately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Моя семья – моя радость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788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Admin\Desktop\Лиля\л4.jpe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1716" y="-17251"/>
            <a:ext cx="4457439" cy="6798945"/>
          </a:xfrm>
          <a:prstGeom prst="rect">
            <a:avLst/>
          </a:prstGeom>
          <a:noFill/>
        </p:spPr>
      </p:pic>
      <p:pic>
        <p:nvPicPr>
          <p:cNvPr id="11" name="Picture 2" descr="C:\Users\Admin\Desktop\Лиля\л3.jpe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0565" y="0"/>
            <a:ext cx="5109004" cy="67816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150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dmin\Desktop\Лиля\л5.jpe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4025" y="1"/>
            <a:ext cx="5282598" cy="6858000"/>
          </a:xfrm>
          <a:prstGeom prst="rect">
            <a:avLst/>
          </a:prstGeom>
          <a:noFill/>
        </p:spPr>
      </p:pic>
      <p:pic>
        <p:nvPicPr>
          <p:cNvPr id="7" name="Picture 2" descr="C:\Users\Admin\Desktop\Лиля\л6.jpe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9710" y="2"/>
            <a:ext cx="5138386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113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\Desktop\Лиля\л7.jpe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5400000">
            <a:off x="2552028" y="-1220155"/>
            <a:ext cx="6761214" cy="93950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9084116"/>
      </p:ext>
    </p:extLst>
  </p:cSld>
  <p:clrMapOvr>
    <a:masterClrMapping/>
  </p:clrMapOvr>
  <p:transition spd="slow" advTm="6000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Лиля\л8.jpe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2681396" y="-620585"/>
            <a:ext cx="6858001" cy="80991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481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Лиля\л9.jpe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4508857" cy="6858000"/>
          </a:xfrm>
          <a:prstGeom prst="rect">
            <a:avLst/>
          </a:prstGeom>
          <a:noFill/>
        </p:spPr>
      </p:pic>
      <p:pic>
        <p:nvPicPr>
          <p:cNvPr id="3" name="Picture 2" descr="C:\Users\Admin\Desktop\Лиля\л10.jpe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306672" y="-330991"/>
            <a:ext cx="6250677" cy="75199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142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Лиля\л17.jpe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266" y="0"/>
            <a:ext cx="4544075" cy="6858000"/>
          </a:xfrm>
          <a:prstGeom prst="rect">
            <a:avLst/>
          </a:prstGeom>
          <a:noFill/>
        </p:spPr>
      </p:pic>
      <p:pic>
        <p:nvPicPr>
          <p:cNvPr id="3" name="Picture 2" descr="C:\Users\Admin\Desktop\Лиля\л18.jpe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7561" y="0"/>
            <a:ext cx="5148339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894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акет с полосой, синий: 16 x 9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7E0F679-A584-4399-A819-C76A3E698CF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C6E8159-802E-4725-8D5B-08C56B3022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2462196-136C-4882-9A05-B06D207CCB40}">
  <ds:schemaRefs>
    <ds:schemaRef ds:uri="http://schemas.openxmlformats.org/package/2006/metadata/core-properties"/>
    <ds:schemaRef ds:uri="http://purl.org/dc/elements/1.1/"/>
    <ds:schemaRef ds:uri="http://www.w3.org/XML/1998/namespace"/>
    <ds:schemaRef ds:uri="http://purl.org/dc/dcmitype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52</Words>
  <Application>Microsoft Office PowerPoint</Application>
  <PresentationFormat>Произвольный</PresentationFormat>
  <Paragraphs>10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Макет с полосой, синий: 16 x 9</vt:lpstr>
      <vt:lpstr>История моей семьи в истории страны</vt:lpstr>
      <vt:lpstr>Презентация PowerPoint</vt:lpstr>
      <vt:lpstr>Семья БОРОДИНЫХ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Семейные увлечения и традиции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2013-07-31T01:43:10Z</dcterms:created>
  <dcterms:modified xsi:type="dcterms:W3CDTF">2015-11-18T20:38:44Z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