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8" r:id="rId3"/>
    <p:sldId id="279" r:id="rId4"/>
    <p:sldId id="280" r:id="rId5"/>
    <p:sldId id="281" r:id="rId6"/>
    <p:sldId id="283" r:id="rId7"/>
    <p:sldId id="284" r:id="rId8"/>
    <p:sldId id="269" r:id="rId9"/>
    <p:sldId id="270" r:id="rId10"/>
    <p:sldId id="271" r:id="rId11"/>
    <p:sldId id="272" r:id="rId12"/>
    <p:sldId id="273" r:id="rId13"/>
    <p:sldId id="274" r:id="rId14"/>
    <p:sldId id="276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E074A37-2630-43A1-B0FF-84220A4A1893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6C14E6-B07A-45B6-B253-B728AD1F77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3;&#1086;&#1074;&#1072;&#1103;%20&#1087;&#1072;&#1087;&#1082;&#1072;%20(2)\&#1074;%20&#1084;&#1080;&#1088;&#1077;%20&#1078;&#1080;&#1074;&#1086;&#1090;&#1085;&#1099;&#1093;.mp3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11\Downloads\&#1047;&#1074;&#1091;&#1082;&#1080;%20&#1087;&#1088;&#1080;&#1088;&#1086;&#1076;&#1099;%20-%20&#1043;&#1072;&#1088;&#1084;&#1086;&#1085;&#1080;&#1103;%20&#1084;&#1091;&#1079;&#1099;&#1082;&#1080;%20&#1080;%20&#1087;&#1088;&#1080;&#1088;&#1086;&#1076;&#1099;%20(mp3ostrov.com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686" y="4853411"/>
            <a:ext cx="4481514" cy="122237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Презентацию подготовила учитель </a:t>
            </a:r>
            <a:r>
              <a:rPr lang="ru-RU" sz="2000" dirty="0" err="1" smtClean="0"/>
              <a:t>Таницына</a:t>
            </a:r>
            <a:r>
              <a:rPr lang="ru-RU" sz="2000" dirty="0" smtClean="0"/>
              <a:t> Н. М.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500042"/>
            <a:ext cx="8458200" cy="14287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Природа в опасности!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old.vip74chel.ru/sites/default/files/styles/main_image_in_publication/public/news/2013.08.20-predpriyatiya-dolzhny-priostanovit-proizvodstvo/ekologiya13.jpg?itok=u_3dm_o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7"/>
            <a:ext cx="4857784" cy="3786213"/>
          </a:xfrm>
          <a:prstGeom prst="rect">
            <a:avLst/>
          </a:prstGeom>
          <a:noFill/>
        </p:spPr>
      </p:pic>
      <p:pic>
        <p:nvPicPr>
          <p:cNvPr id="27652" name="Picture 4" descr="http://bezformata.ru/content/Images/000/002/253/image225325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357430"/>
            <a:ext cx="4786346" cy="3786214"/>
          </a:xfrm>
          <a:prstGeom prst="rect">
            <a:avLst/>
          </a:prstGeom>
          <a:noFill/>
        </p:spPr>
      </p:pic>
      <p:pic>
        <p:nvPicPr>
          <p:cNvPr id="4" name="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72132" y="857232"/>
            <a:ext cx="3143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Иль атмосферою зловонной?</a:t>
            </a:r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 rot="10800000" flipV="1">
            <a:off x="357158" y="4287602"/>
            <a:ext cx="25717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Иль речкой       с мёртвою плотвой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Полями            выжженной травой?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5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45.img.avito.st/1280x960/1614285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715040" cy="5429288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 rot="10800000" flipV="1">
            <a:off x="5000628" y="2523767"/>
            <a:ext cx="41433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Опомнись, вздрогни, человек!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Перед природой ты в долгу,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И славен будет пусть твой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век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Травой душистой на лугу.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alians3000.do.am/_ph/7/2830477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606" y="214290"/>
            <a:ext cx="4987898" cy="4929222"/>
          </a:xfrm>
          <a:prstGeom prst="rect">
            <a:avLst/>
          </a:prstGeom>
          <a:noFill/>
        </p:spPr>
      </p:pic>
      <p:pic>
        <p:nvPicPr>
          <p:cNvPr id="29700" name="Picture 4" descr="http://www.playcast.ru/uploads/work/39288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5" y="1643050"/>
            <a:ext cx="4357718" cy="485778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500042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трелью птиц, весёлой, звонкой,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571472" y="5537760"/>
            <a:ext cx="32861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шумным плеском родника,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bankoboev.ru/images/NDEzNzk0/Bankoboev.Ru_krasnoyu_kistyu_ryabina_zazhglas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5599" y="285728"/>
            <a:ext cx="5202220" cy="4000528"/>
          </a:xfrm>
          <a:prstGeom prst="rect">
            <a:avLst/>
          </a:prstGeom>
          <a:noFill/>
        </p:spPr>
      </p:pic>
      <p:pic>
        <p:nvPicPr>
          <p:cNvPr id="30724" name="Picture 4" descr="http://www.kartinki24.ru/uploads/gallery/main/376/kartinki24_ru_summer_4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06" y="2000240"/>
            <a:ext cx="5048992" cy="4441504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 rot="10800000" flipV="1">
            <a:off x="5357818" y="395644"/>
            <a:ext cx="35004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гроздями рябины тонкой,                   И синим глазом василька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8" name="Rectangle 2"/>
          <p:cNvSpPr>
            <a:spLocks noChangeArrowheads="1"/>
          </p:cNvSpPr>
          <p:nvPr/>
        </p:nvSpPr>
        <p:spPr bwMode="auto">
          <a:xfrm rot="10800000" flipV="1">
            <a:off x="344614" y="5221698"/>
            <a:ext cx="2941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свежим ароматом трав,                   И рощи шумом, и дубрав…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5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" grpId="0"/>
      <p:bldP spid="450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tapety.tja.pl/obrazki/tja_normalne/84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79252" y="1928802"/>
            <a:ext cx="49073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11\Downloads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976838" cy="5857916"/>
          </a:xfrm>
          <a:prstGeom prst="rect">
            <a:avLst/>
          </a:prstGeom>
          <a:noFill/>
        </p:spPr>
      </p:pic>
      <p:pic>
        <p:nvPicPr>
          <p:cNvPr id="13" name="Звуки природы - Гармония музыки и природы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29256" y="1214422"/>
            <a:ext cx="350046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 видел, в лебедей стреляли?</a:t>
            </a:r>
          </a:p>
          <a:p>
            <a:r>
              <a:rPr lang="ru-RU" dirty="0" smtClean="0"/>
              <a:t>Ты видел, как они упали?</a:t>
            </a:r>
          </a:p>
          <a:p>
            <a:r>
              <a:rPr lang="ru-RU" dirty="0" smtClean="0"/>
              <a:t>Скажи, а если б птицы знали</a:t>
            </a:r>
          </a:p>
          <a:p>
            <a:r>
              <a:rPr lang="ru-RU" dirty="0" smtClean="0"/>
              <a:t>И если б даже понимали,</a:t>
            </a:r>
          </a:p>
          <a:p>
            <a:r>
              <a:rPr lang="ru-RU" dirty="0" smtClean="0"/>
              <a:t>Что их полет прощальным будет,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285860"/>
            <a:ext cx="4214842" cy="2428892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Их на заре подстрелят люди?</a:t>
            </a:r>
          </a:p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Скажи, они бы не летали?</a:t>
            </a:r>
          </a:p>
          <a:p>
            <a:endParaRPr lang="ru-RU" dirty="0"/>
          </a:p>
        </p:txBody>
      </p:sp>
      <p:pic>
        <p:nvPicPr>
          <p:cNvPr id="23554" name="Picture 2" descr="C:\Users\11\Downloads\Depositphotos_6768513_origina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19" y="857232"/>
            <a:ext cx="4429157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11\Downloads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Наверно, даже если б знали</a:t>
            </a:r>
          </a:p>
          <a:p>
            <a:r>
              <a:rPr lang="ru-RU" dirty="0" smtClean="0"/>
              <a:t>И даже если б понимали,</a:t>
            </a:r>
          </a:p>
          <a:p>
            <a:r>
              <a:rPr lang="ru-RU" dirty="0" smtClean="0"/>
              <a:t>То все равно б взмывали ввысь,</a:t>
            </a:r>
          </a:p>
          <a:p>
            <a:r>
              <a:rPr lang="ru-RU" dirty="0" smtClean="0"/>
              <a:t>Ведь небо – это их стихия!</a:t>
            </a:r>
          </a:p>
          <a:p>
            <a:r>
              <a:rPr lang="ru-RU" dirty="0" smtClean="0"/>
              <a:t>Ведь небо – это их свобода!</a:t>
            </a:r>
          </a:p>
          <a:p>
            <a:r>
              <a:rPr lang="ru-RU" dirty="0" smtClean="0"/>
              <a:t>Ведь небо – это вся их жизни!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429124" y="4936433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в небе стая журавлей.</a:t>
            </a:r>
          </a:p>
          <a:p>
            <a:r>
              <a:rPr lang="ru-RU" dirty="0" smtClean="0"/>
              <a:t>Так  грустно над землей кружиться.</a:t>
            </a:r>
          </a:p>
          <a:p>
            <a:r>
              <a:rPr lang="ru-RU" dirty="0" smtClean="0"/>
              <a:t>Земля… Скажи, что стало б с ней,</a:t>
            </a:r>
          </a:p>
          <a:p>
            <a:r>
              <a:rPr lang="ru-RU" dirty="0" smtClean="0"/>
              <a:t>Когда б на ней умолкли птицы?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11\Downloads\1253811436_oboi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28728" y="1571612"/>
            <a:ext cx="5143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Тогда бы мертвым стало небо.</a:t>
            </a:r>
          </a:p>
          <a:p>
            <a:r>
              <a:rPr lang="ru-RU" dirty="0" smtClean="0"/>
              <a:t>И – тишина в пустых лугах,</a:t>
            </a:r>
          </a:p>
          <a:p>
            <a:r>
              <a:rPr lang="ru-RU" dirty="0" smtClean="0"/>
              <a:t>И, может быть, колосья хлеба</a:t>
            </a:r>
          </a:p>
          <a:p>
            <a:r>
              <a:rPr lang="ru-RU" dirty="0" smtClean="0"/>
              <a:t>Не колосились  бы в полях.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Я не хочу такого мира,</a:t>
            </a:r>
          </a:p>
          <a:p>
            <a:r>
              <a:rPr lang="ru-RU" dirty="0" smtClean="0"/>
              <a:t>Где все так серо, все уныло…</a:t>
            </a:r>
          </a:p>
          <a:p>
            <a:r>
              <a:rPr lang="ru-RU" dirty="0" smtClean="0"/>
              <a:t>Опомнись, вздрогни, человек.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28926" y="3228536"/>
            <a:ext cx="5929354" cy="2272166"/>
          </a:xfrm>
        </p:spPr>
        <p:txBody>
          <a:bodyPr>
            <a:normAutofit/>
          </a:bodyPr>
          <a:lstStyle/>
          <a:p>
            <a:r>
              <a:rPr lang="ru-RU" sz="19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Я не хочу такого мира,</a:t>
            </a:r>
          </a:p>
          <a:p>
            <a:r>
              <a:rPr lang="ru-RU" sz="19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Где всё так серо, всё уныло…</a:t>
            </a:r>
          </a:p>
          <a:p>
            <a:r>
              <a:rPr lang="ru-RU" sz="19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Опомнись, вздрогни, человек.</a:t>
            </a:r>
          </a:p>
          <a:p>
            <a:r>
              <a:rPr lang="ru-RU" sz="19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Недолог на земле твой век</a:t>
            </a:r>
          </a:p>
          <a:p>
            <a:endParaRPr lang="ru-RU" dirty="0"/>
          </a:p>
        </p:txBody>
      </p:sp>
      <p:pic>
        <p:nvPicPr>
          <p:cNvPr id="4" name="Picture 4" descr="http://ipatovskiy.ru/assets/components/stavgorod/connector2.php?action=web/getfile&amp;filename=29970&amp;ld=33791&amp;ima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51909"/>
            <a:ext cx="4572032" cy="586317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1" y="1643050"/>
            <a:ext cx="4571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</a:t>
            </a:r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И, может быть, колосья хлеба</a:t>
            </a:r>
          </a:p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Не колосились бы в полях,</a:t>
            </a:r>
          </a:p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И на полях уж не грачи, </a:t>
            </a:r>
          </a:p>
          <a:p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А стаи чёрной саранчи.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6200000">
            <a:off x="533400" y="1371600"/>
            <a:ext cx="7851648" cy="18288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                     </a:t>
            </a:r>
            <a:br>
              <a:rPr lang="ru-RU" sz="1800" dirty="0" smtClean="0"/>
            </a:br>
            <a:r>
              <a:rPr lang="ru-RU" sz="1800" dirty="0" smtClean="0"/>
              <a:t>                       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bigpicture.com.ua/images/2009/12/14100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358246" cy="5000636"/>
          </a:xfrm>
          <a:prstGeom prst="rect">
            <a:avLst/>
          </a:prstGeom>
          <a:noFill/>
        </p:spPr>
      </p:pic>
      <p:sp>
        <p:nvSpPr>
          <p:cNvPr id="52225" name="Rectangle 1"/>
          <p:cNvSpPr>
            <a:spLocks noChangeArrowheads="1"/>
          </p:cNvSpPr>
          <p:nvPr/>
        </p:nvSpPr>
        <p:spPr bwMode="auto">
          <a:xfrm rot="10800000" flipV="1">
            <a:off x="1071538" y="5094860"/>
            <a:ext cx="828680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Но что после себя оставим?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И чем себя мы здесь прославим?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Убитой птицей на заре?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22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otvet.imgsmail.ru/download/72719958_a9b89314b446c1efae728f5eea697d6f_8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8216"/>
            <a:ext cx="5357850" cy="4282353"/>
          </a:xfrm>
          <a:prstGeom prst="rect">
            <a:avLst/>
          </a:prstGeom>
          <a:noFill/>
        </p:spPr>
      </p:pic>
      <p:pic>
        <p:nvPicPr>
          <p:cNvPr id="25606" name="Picture 6" descr="http://fotohomka.ru/images/Nov/16/3eea056dbe34fa403c216accd741c022/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071802" y="2214554"/>
            <a:ext cx="4857784" cy="421484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857884" y="785794"/>
            <a:ext cx="3286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Лесами чёрными в огне?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orange.us/photo/10/16/Illegal-dump-garbage-1324284718_7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7" y="357166"/>
            <a:ext cx="4000528" cy="4143404"/>
          </a:xfrm>
          <a:prstGeom prst="rect">
            <a:avLst/>
          </a:prstGeom>
          <a:noFill/>
        </p:spPr>
      </p:pic>
      <p:pic>
        <p:nvPicPr>
          <p:cNvPr id="26628" name="Picture 4" descr="http://vtagile66.ru/uploads/posts/2014-04/1397716992_svalka_kandiku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142984"/>
            <a:ext cx="5143531" cy="514353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10800000" flipV="1">
            <a:off x="172927" y="5201688"/>
            <a:ext cx="3429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свалкой мусора огромной?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477</TotalTime>
  <Words>343</Words>
  <Application>Microsoft Office PowerPoint</Application>
  <PresentationFormat>Экран (4:3)</PresentationFormat>
  <Paragraphs>53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Презентацию подготовила учитель Таницына Н. М.</vt:lpstr>
      <vt:lpstr>Слайд 2</vt:lpstr>
      <vt:lpstr>Слайд 3</vt:lpstr>
      <vt:lpstr>Слайд 4</vt:lpstr>
      <vt:lpstr>Слайд 5</vt:lpstr>
      <vt:lpstr>Слайд 6</vt:lpstr>
      <vt:lpstr>                                              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Презентацию подготовила учитель Таницына Н. М.</dc:title>
  <dc:creator>11</dc:creator>
  <cp:lastModifiedBy>11</cp:lastModifiedBy>
  <cp:revision>6</cp:revision>
  <dcterms:created xsi:type="dcterms:W3CDTF">2015-11-29T10:27:23Z</dcterms:created>
  <dcterms:modified xsi:type="dcterms:W3CDTF">2015-12-02T18:25:28Z</dcterms:modified>
</cp:coreProperties>
</file>