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1"/>
  </p:notesMasterIdLst>
  <p:sldIdLst>
    <p:sldId id="272" r:id="rId2"/>
    <p:sldId id="280" r:id="rId3"/>
    <p:sldId id="276" r:id="rId4"/>
    <p:sldId id="277" r:id="rId5"/>
    <p:sldId id="281" r:id="rId6"/>
    <p:sldId id="282" r:id="rId7"/>
    <p:sldId id="267" r:id="rId8"/>
    <p:sldId id="273" r:id="rId9"/>
    <p:sldId id="271" r:id="rId10"/>
    <p:sldId id="275" r:id="rId11"/>
    <p:sldId id="270" r:id="rId12"/>
    <p:sldId id="283" r:id="rId13"/>
    <p:sldId id="284" r:id="rId14"/>
    <p:sldId id="285" r:id="rId15"/>
    <p:sldId id="286" r:id="rId16"/>
    <p:sldId id="287" r:id="rId17"/>
    <p:sldId id="288" r:id="rId18"/>
    <p:sldId id="289" r:id="rId19"/>
    <p:sldId id="290"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2" d="100"/>
          <a:sy n="42" d="100"/>
        </p:scale>
        <p:origin x="-77" y="-16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5EC1A1-60E1-4616-A269-7EA71B906ACB}" type="datetimeFigureOut">
              <a:rPr lang="ru-RU" smtClean="0"/>
              <a:t>31.08.2012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8967D5-4281-425B-9EB9-089FD0DA6562}" type="slidenum">
              <a:rPr lang="ru-RU" smtClean="0"/>
              <a:t>‹#›</a:t>
            </a:fld>
            <a:endParaRPr lang="ru-RU"/>
          </a:p>
        </p:txBody>
      </p:sp>
    </p:spTree>
    <p:extLst>
      <p:ext uri="{BB962C8B-B14F-4D97-AF65-F5344CB8AC3E}">
        <p14:creationId xmlns:p14="http://schemas.microsoft.com/office/powerpoint/2010/main" val="627293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31.08.2012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31.08.2012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31.08.2012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31.08.2012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31.08.2012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31.08.2012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31.08.2012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31.08.2012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31.08.2012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31.08.2012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31.08.2012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31.08.2012</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5826976"/>
          </a:xfrm>
        </p:spPr>
        <p:txBody>
          <a:bodyPr>
            <a:normAutofit/>
          </a:bodyPr>
          <a:lstStyle/>
          <a:p>
            <a:r>
              <a:rPr lang="ru-RU" sz="7200" b="1" dirty="0" smtClean="0">
                <a:solidFill>
                  <a:srgbClr val="002060"/>
                </a:solidFill>
                <a:latin typeface="Times New Roman" pitchFamily="18" charset="0"/>
                <a:cs typeface="Times New Roman" pitchFamily="18" charset="0"/>
              </a:rPr>
              <a:t>«Поэтом можешь ты не быть, но гражданином быть обязан» </a:t>
            </a:r>
            <a:r>
              <a:rPr lang="ru-RU" b="1" dirty="0" smtClean="0">
                <a:solidFill>
                  <a:srgbClr val="002060"/>
                </a:solidFill>
                <a:latin typeface="Times New Roman" pitchFamily="18" charset="0"/>
                <a:cs typeface="Times New Roman" pitchFamily="18" charset="0"/>
              </a:rPr>
              <a:t>(</a:t>
            </a:r>
            <a:r>
              <a:rPr lang="ru-RU" b="1" dirty="0" err="1" smtClean="0">
                <a:solidFill>
                  <a:srgbClr val="002060"/>
                </a:solidFill>
                <a:latin typeface="Times New Roman" pitchFamily="18" charset="0"/>
                <a:cs typeface="Times New Roman" pitchFamily="18" charset="0"/>
              </a:rPr>
              <a:t>Н.А.Некрасов</a:t>
            </a:r>
            <a:r>
              <a:rPr lang="ru-RU" b="1" dirty="0" smtClean="0">
                <a:solidFill>
                  <a:srgbClr val="002060"/>
                </a:solidFill>
                <a:latin typeface="Times New Roman" pitchFamily="18" charset="0"/>
                <a:cs typeface="Times New Roman" pitchFamily="18" charset="0"/>
              </a:rPr>
              <a:t>)</a:t>
            </a:r>
            <a:endParaRPr lang="ru-RU"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715724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764704"/>
            <a:ext cx="6552728" cy="6840760"/>
          </a:xfrm>
        </p:spPr>
        <p:txBody>
          <a:bodyPr>
            <a:noAutofit/>
          </a:bodyPr>
          <a:lstStyle/>
          <a:p>
            <a:r>
              <a:rPr lang="ru-RU" sz="1200" dirty="0"/>
              <a:t/>
            </a:r>
            <a:br>
              <a:rPr lang="ru-RU" sz="1200" dirty="0"/>
            </a:br>
            <a:r>
              <a:rPr lang="ru-RU" sz="1800" b="1" dirty="0">
                <a:solidFill>
                  <a:srgbClr val="002060"/>
                </a:solidFill>
                <a:latin typeface="Times New Roman" pitchFamily="18" charset="0"/>
                <a:cs typeface="Times New Roman" pitchFamily="18" charset="0"/>
              </a:rPr>
              <a:t>Россия — священная наша держава,</a:t>
            </a:r>
            <a:br>
              <a:rPr lang="ru-RU" sz="1800" b="1" dirty="0">
                <a:solidFill>
                  <a:srgbClr val="002060"/>
                </a:solidFill>
                <a:latin typeface="Times New Roman" pitchFamily="18" charset="0"/>
                <a:cs typeface="Times New Roman" pitchFamily="18" charset="0"/>
              </a:rPr>
            </a:br>
            <a:r>
              <a:rPr lang="ru-RU" sz="1800" b="1" dirty="0">
                <a:solidFill>
                  <a:srgbClr val="002060"/>
                </a:solidFill>
                <a:latin typeface="Times New Roman" pitchFamily="18" charset="0"/>
                <a:cs typeface="Times New Roman" pitchFamily="18" charset="0"/>
              </a:rPr>
              <a:t>Россия — любимая наша страна.</a:t>
            </a:r>
            <a:br>
              <a:rPr lang="ru-RU" sz="1800" b="1" dirty="0">
                <a:solidFill>
                  <a:srgbClr val="002060"/>
                </a:solidFill>
                <a:latin typeface="Times New Roman" pitchFamily="18" charset="0"/>
                <a:cs typeface="Times New Roman" pitchFamily="18" charset="0"/>
              </a:rPr>
            </a:br>
            <a:r>
              <a:rPr lang="ru-RU" sz="1800" b="1" dirty="0">
                <a:solidFill>
                  <a:srgbClr val="002060"/>
                </a:solidFill>
                <a:latin typeface="Times New Roman" pitchFamily="18" charset="0"/>
                <a:cs typeface="Times New Roman" pitchFamily="18" charset="0"/>
              </a:rPr>
              <a:t>Могучая воля, великая слава —</a:t>
            </a:r>
            <a:br>
              <a:rPr lang="ru-RU" sz="1800" b="1" dirty="0">
                <a:solidFill>
                  <a:srgbClr val="002060"/>
                </a:solidFill>
                <a:latin typeface="Times New Roman" pitchFamily="18" charset="0"/>
                <a:cs typeface="Times New Roman" pitchFamily="18" charset="0"/>
              </a:rPr>
            </a:br>
            <a:r>
              <a:rPr lang="ru-RU" sz="1800" b="1" dirty="0">
                <a:solidFill>
                  <a:srgbClr val="002060"/>
                </a:solidFill>
                <a:latin typeface="Times New Roman" pitchFamily="18" charset="0"/>
                <a:cs typeface="Times New Roman" pitchFamily="18" charset="0"/>
              </a:rPr>
              <a:t>Твоё достоянье на все времена!</a:t>
            </a:r>
            <a:br>
              <a:rPr lang="ru-RU" sz="1800" b="1" dirty="0">
                <a:solidFill>
                  <a:srgbClr val="002060"/>
                </a:solidFill>
                <a:latin typeface="Times New Roman" pitchFamily="18" charset="0"/>
                <a:cs typeface="Times New Roman" pitchFamily="18" charset="0"/>
              </a:rPr>
            </a:br>
            <a:r>
              <a:rPr lang="ru-RU" sz="1800" b="1" dirty="0">
                <a:solidFill>
                  <a:srgbClr val="002060"/>
                </a:solidFill>
                <a:latin typeface="Times New Roman" pitchFamily="18" charset="0"/>
                <a:cs typeface="Times New Roman" pitchFamily="18" charset="0"/>
              </a:rPr>
              <a:t>Славься, Отечество наше свободное,</a:t>
            </a:r>
            <a:br>
              <a:rPr lang="ru-RU" sz="1800" b="1" dirty="0">
                <a:solidFill>
                  <a:srgbClr val="002060"/>
                </a:solidFill>
                <a:latin typeface="Times New Roman" pitchFamily="18" charset="0"/>
                <a:cs typeface="Times New Roman" pitchFamily="18" charset="0"/>
              </a:rPr>
            </a:br>
            <a:r>
              <a:rPr lang="ru-RU" sz="1800" b="1" dirty="0">
                <a:solidFill>
                  <a:srgbClr val="002060"/>
                </a:solidFill>
                <a:latin typeface="Times New Roman" pitchFamily="18" charset="0"/>
                <a:cs typeface="Times New Roman" pitchFamily="18" charset="0"/>
              </a:rPr>
              <a:t>Братских народов союз вековой,</a:t>
            </a:r>
            <a:br>
              <a:rPr lang="ru-RU" sz="1800" b="1" dirty="0">
                <a:solidFill>
                  <a:srgbClr val="002060"/>
                </a:solidFill>
                <a:latin typeface="Times New Roman" pitchFamily="18" charset="0"/>
                <a:cs typeface="Times New Roman" pitchFamily="18" charset="0"/>
              </a:rPr>
            </a:br>
            <a:r>
              <a:rPr lang="ru-RU" sz="1800" b="1" dirty="0">
                <a:solidFill>
                  <a:srgbClr val="002060"/>
                </a:solidFill>
                <a:latin typeface="Times New Roman" pitchFamily="18" charset="0"/>
                <a:cs typeface="Times New Roman" pitchFamily="18" charset="0"/>
              </a:rPr>
              <a:t>Предками данная мудрость народная!</a:t>
            </a:r>
            <a:br>
              <a:rPr lang="ru-RU" sz="1800" b="1" dirty="0">
                <a:solidFill>
                  <a:srgbClr val="002060"/>
                </a:solidFill>
                <a:latin typeface="Times New Roman" pitchFamily="18" charset="0"/>
                <a:cs typeface="Times New Roman" pitchFamily="18" charset="0"/>
              </a:rPr>
            </a:br>
            <a:r>
              <a:rPr lang="ru-RU" sz="1800" b="1" dirty="0">
                <a:solidFill>
                  <a:srgbClr val="002060"/>
                </a:solidFill>
                <a:latin typeface="Times New Roman" pitchFamily="18" charset="0"/>
                <a:cs typeface="Times New Roman" pitchFamily="18" charset="0"/>
              </a:rPr>
              <a:t>Славься, страна! Мы гордимся тобой!</a:t>
            </a:r>
            <a:br>
              <a:rPr lang="ru-RU" sz="1800" b="1" dirty="0">
                <a:solidFill>
                  <a:srgbClr val="002060"/>
                </a:solidFill>
                <a:latin typeface="Times New Roman" pitchFamily="18" charset="0"/>
                <a:cs typeface="Times New Roman" pitchFamily="18" charset="0"/>
              </a:rPr>
            </a:br>
            <a:r>
              <a:rPr lang="ru-RU" sz="1800" b="1" dirty="0">
                <a:solidFill>
                  <a:srgbClr val="002060"/>
                </a:solidFill>
                <a:latin typeface="Times New Roman" pitchFamily="18" charset="0"/>
                <a:cs typeface="Times New Roman" pitchFamily="18" charset="0"/>
              </a:rPr>
              <a:t>От южных морей до полярного края</a:t>
            </a:r>
            <a:br>
              <a:rPr lang="ru-RU" sz="1800" b="1" dirty="0">
                <a:solidFill>
                  <a:srgbClr val="002060"/>
                </a:solidFill>
                <a:latin typeface="Times New Roman" pitchFamily="18" charset="0"/>
                <a:cs typeface="Times New Roman" pitchFamily="18" charset="0"/>
              </a:rPr>
            </a:br>
            <a:r>
              <a:rPr lang="ru-RU" sz="1800" b="1" dirty="0">
                <a:solidFill>
                  <a:srgbClr val="002060"/>
                </a:solidFill>
                <a:latin typeface="Times New Roman" pitchFamily="18" charset="0"/>
                <a:cs typeface="Times New Roman" pitchFamily="18" charset="0"/>
              </a:rPr>
              <a:t>Раскинулись наши леса и поля.</a:t>
            </a:r>
            <a:br>
              <a:rPr lang="ru-RU" sz="1800" b="1" dirty="0">
                <a:solidFill>
                  <a:srgbClr val="002060"/>
                </a:solidFill>
                <a:latin typeface="Times New Roman" pitchFamily="18" charset="0"/>
                <a:cs typeface="Times New Roman" pitchFamily="18" charset="0"/>
              </a:rPr>
            </a:br>
            <a:r>
              <a:rPr lang="ru-RU" sz="1800" b="1" dirty="0">
                <a:solidFill>
                  <a:srgbClr val="002060"/>
                </a:solidFill>
                <a:latin typeface="Times New Roman" pitchFamily="18" charset="0"/>
                <a:cs typeface="Times New Roman" pitchFamily="18" charset="0"/>
              </a:rPr>
              <a:t>Одна ты на свете! Одна ты такая —</a:t>
            </a:r>
            <a:br>
              <a:rPr lang="ru-RU" sz="1800" b="1" dirty="0">
                <a:solidFill>
                  <a:srgbClr val="002060"/>
                </a:solidFill>
                <a:latin typeface="Times New Roman" pitchFamily="18" charset="0"/>
                <a:cs typeface="Times New Roman" pitchFamily="18" charset="0"/>
              </a:rPr>
            </a:br>
            <a:r>
              <a:rPr lang="ru-RU" sz="1800" b="1" dirty="0">
                <a:solidFill>
                  <a:srgbClr val="002060"/>
                </a:solidFill>
                <a:latin typeface="Times New Roman" pitchFamily="18" charset="0"/>
                <a:cs typeface="Times New Roman" pitchFamily="18" charset="0"/>
              </a:rPr>
              <a:t>Хранимая Богом родная земля!</a:t>
            </a:r>
            <a:br>
              <a:rPr lang="ru-RU" sz="1800" b="1" dirty="0">
                <a:solidFill>
                  <a:srgbClr val="002060"/>
                </a:solidFill>
                <a:latin typeface="Times New Roman" pitchFamily="18" charset="0"/>
                <a:cs typeface="Times New Roman" pitchFamily="18" charset="0"/>
              </a:rPr>
            </a:br>
            <a:r>
              <a:rPr lang="ru-RU" sz="1800" b="1" dirty="0">
                <a:solidFill>
                  <a:srgbClr val="002060"/>
                </a:solidFill>
                <a:latin typeface="Times New Roman" pitchFamily="18" charset="0"/>
                <a:cs typeface="Times New Roman" pitchFamily="18" charset="0"/>
              </a:rPr>
              <a:t>Славься, Отечество наше свободное,</a:t>
            </a:r>
            <a:br>
              <a:rPr lang="ru-RU" sz="1800" b="1" dirty="0">
                <a:solidFill>
                  <a:srgbClr val="002060"/>
                </a:solidFill>
                <a:latin typeface="Times New Roman" pitchFamily="18" charset="0"/>
                <a:cs typeface="Times New Roman" pitchFamily="18" charset="0"/>
              </a:rPr>
            </a:br>
            <a:r>
              <a:rPr lang="ru-RU" sz="1800" b="1" dirty="0">
                <a:solidFill>
                  <a:srgbClr val="002060"/>
                </a:solidFill>
                <a:latin typeface="Times New Roman" pitchFamily="18" charset="0"/>
                <a:cs typeface="Times New Roman" pitchFamily="18" charset="0"/>
              </a:rPr>
              <a:t>Братских народов союз вековой,</a:t>
            </a:r>
            <a:br>
              <a:rPr lang="ru-RU" sz="1800" b="1" dirty="0">
                <a:solidFill>
                  <a:srgbClr val="002060"/>
                </a:solidFill>
                <a:latin typeface="Times New Roman" pitchFamily="18" charset="0"/>
                <a:cs typeface="Times New Roman" pitchFamily="18" charset="0"/>
              </a:rPr>
            </a:br>
            <a:r>
              <a:rPr lang="ru-RU" sz="1800" b="1" dirty="0">
                <a:solidFill>
                  <a:srgbClr val="002060"/>
                </a:solidFill>
                <a:latin typeface="Times New Roman" pitchFamily="18" charset="0"/>
                <a:cs typeface="Times New Roman" pitchFamily="18" charset="0"/>
              </a:rPr>
              <a:t>Предками данная мудрость народная!</a:t>
            </a:r>
            <a:br>
              <a:rPr lang="ru-RU" sz="1800" b="1" dirty="0">
                <a:solidFill>
                  <a:srgbClr val="002060"/>
                </a:solidFill>
                <a:latin typeface="Times New Roman" pitchFamily="18" charset="0"/>
                <a:cs typeface="Times New Roman" pitchFamily="18" charset="0"/>
              </a:rPr>
            </a:br>
            <a:r>
              <a:rPr lang="ru-RU" sz="1800" b="1" dirty="0">
                <a:solidFill>
                  <a:srgbClr val="002060"/>
                </a:solidFill>
                <a:latin typeface="Times New Roman" pitchFamily="18" charset="0"/>
                <a:cs typeface="Times New Roman" pitchFamily="18" charset="0"/>
              </a:rPr>
              <a:t>Славься, страна! Мы гордимся тобой!</a:t>
            </a:r>
            <a:br>
              <a:rPr lang="ru-RU" sz="1800" b="1" dirty="0">
                <a:solidFill>
                  <a:srgbClr val="002060"/>
                </a:solidFill>
                <a:latin typeface="Times New Roman" pitchFamily="18" charset="0"/>
                <a:cs typeface="Times New Roman" pitchFamily="18" charset="0"/>
              </a:rPr>
            </a:br>
            <a:r>
              <a:rPr lang="ru-RU" sz="1800" b="1" dirty="0">
                <a:solidFill>
                  <a:srgbClr val="002060"/>
                </a:solidFill>
                <a:latin typeface="Times New Roman" pitchFamily="18" charset="0"/>
                <a:cs typeface="Times New Roman" pitchFamily="18" charset="0"/>
              </a:rPr>
              <a:t>Широкий простор для мечты и для жизни</a:t>
            </a:r>
            <a:br>
              <a:rPr lang="ru-RU" sz="1800" b="1" dirty="0">
                <a:solidFill>
                  <a:srgbClr val="002060"/>
                </a:solidFill>
                <a:latin typeface="Times New Roman" pitchFamily="18" charset="0"/>
                <a:cs typeface="Times New Roman" pitchFamily="18" charset="0"/>
              </a:rPr>
            </a:br>
            <a:r>
              <a:rPr lang="ru-RU" sz="1800" b="1" dirty="0">
                <a:solidFill>
                  <a:srgbClr val="002060"/>
                </a:solidFill>
                <a:latin typeface="Times New Roman" pitchFamily="18" charset="0"/>
                <a:cs typeface="Times New Roman" pitchFamily="18" charset="0"/>
              </a:rPr>
              <a:t>Грядущие нам открывают года.</a:t>
            </a:r>
            <a:br>
              <a:rPr lang="ru-RU" sz="1800" b="1" dirty="0">
                <a:solidFill>
                  <a:srgbClr val="002060"/>
                </a:solidFill>
                <a:latin typeface="Times New Roman" pitchFamily="18" charset="0"/>
                <a:cs typeface="Times New Roman" pitchFamily="18" charset="0"/>
              </a:rPr>
            </a:br>
            <a:r>
              <a:rPr lang="ru-RU" sz="1800" b="1" dirty="0">
                <a:solidFill>
                  <a:srgbClr val="002060"/>
                </a:solidFill>
                <a:latin typeface="Times New Roman" pitchFamily="18" charset="0"/>
                <a:cs typeface="Times New Roman" pitchFamily="18" charset="0"/>
              </a:rPr>
              <a:t>Нам силу даёт наша верность Отчизне.</a:t>
            </a:r>
            <a:br>
              <a:rPr lang="ru-RU" sz="1800" b="1" dirty="0">
                <a:solidFill>
                  <a:srgbClr val="002060"/>
                </a:solidFill>
                <a:latin typeface="Times New Roman" pitchFamily="18" charset="0"/>
                <a:cs typeface="Times New Roman" pitchFamily="18" charset="0"/>
              </a:rPr>
            </a:br>
            <a:r>
              <a:rPr lang="ru-RU" sz="1800" b="1" dirty="0">
                <a:solidFill>
                  <a:srgbClr val="002060"/>
                </a:solidFill>
                <a:latin typeface="Times New Roman" pitchFamily="18" charset="0"/>
                <a:cs typeface="Times New Roman" pitchFamily="18" charset="0"/>
              </a:rPr>
              <a:t>Так было, так есть и так будет всегда!</a:t>
            </a:r>
            <a:br>
              <a:rPr lang="ru-RU" sz="1800" b="1" dirty="0">
                <a:solidFill>
                  <a:srgbClr val="002060"/>
                </a:solidFill>
                <a:latin typeface="Times New Roman" pitchFamily="18" charset="0"/>
                <a:cs typeface="Times New Roman" pitchFamily="18" charset="0"/>
              </a:rPr>
            </a:br>
            <a:r>
              <a:rPr lang="ru-RU" sz="1800" b="1" dirty="0">
                <a:solidFill>
                  <a:srgbClr val="002060"/>
                </a:solidFill>
                <a:latin typeface="Times New Roman" pitchFamily="18" charset="0"/>
                <a:cs typeface="Times New Roman" pitchFamily="18" charset="0"/>
              </a:rPr>
              <a:t>Славься, Отечество наше свободное,</a:t>
            </a:r>
            <a:br>
              <a:rPr lang="ru-RU" sz="1800" b="1" dirty="0">
                <a:solidFill>
                  <a:srgbClr val="002060"/>
                </a:solidFill>
                <a:latin typeface="Times New Roman" pitchFamily="18" charset="0"/>
                <a:cs typeface="Times New Roman" pitchFamily="18" charset="0"/>
              </a:rPr>
            </a:br>
            <a:r>
              <a:rPr lang="ru-RU" sz="1800" b="1" dirty="0">
                <a:solidFill>
                  <a:srgbClr val="002060"/>
                </a:solidFill>
                <a:latin typeface="Times New Roman" pitchFamily="18" charset="0"/>
                <a:cs typeface="Times New Roman" pitchFamily="18" charset="0"/>
              </a:rPr>
              <a:t>Братских народов союз вековой,</a:t>
            </a:r>
            <a:br>
              <a:rPr lang="ru-RU" sz="1800" b="1" dirty="0">
                <a:solidFill>
                  <a:srgbClr val="002060"/>
                </a:solidFill>
                <a:latin typeface="Times New Roman" pitchFamily="18" charset="0"/>
                <a:cs typeface="Times New Roman" pitchFamily="18" charset="0"/>
              </a:rPr>
            </a:br>
            <a:r>
              <a:rPr lang="ru-RU" sz="1800" b="1" dirty="0">
                <a:solidFill>
                  <a:srgbClr val="002060"/>
                </a:solidFill>
                <a:latin typeface="Times New Roman" pitchFamily="18" charset="0"/>
                <a:cs typeface="Times New Roman" pitchFamily="18" charset="0"/>
              </a:rPr>
              <a:t>Предками данная мудрость народная!</a:t>
            </a:r>
            <a:br>
              <a:rPr lang="ru-RU" sz="1800" b="1" dirty="0">
                <a:solidFill>
                  <a:srgbClr val="002060"/>
                </a:solidFill>
                <a:latin typeface="Times New Roman" pitchFamily="18" charset="0"/>
                <a:cs typeface="Times New Roman" pitchFamily="18" charset="0"/>
              </a:rPr>
            </a:br>
            <a:r>
              <a:rPr lang="ru-RU" sz="1800" b="1" dirty="0">
                <a:solidFill>
                  <a:srgbClr val="002060"/>
                </a:solidFill>
                <a:latin typeface="Times New Roman" pitchFamily="18" charset="0"/>
                <a:cs typeface="Times New Roman" pitchFamily="18" charset="0"/>
              </a:rPr>
              <a:t>Славься, страна! Мы гордимся тобой!</a:t>
            </a:r>
            <a:r>
              <a:rPr lang="ru-RU" sz="1600" b="1" dirty="0">
                <a:solidFill>
                  <a:srgbClr val="002060"/>
                </a:solidFill>
              </a:rPr>
              <a:t/>
            </a:r>
            <a:br>
              <a:rPr lang="ru-RU" sz="1600" b="1" dirty="0">
                <a:solidFill>
                  <a:srgbClr val="002060"/>
                </a:solidFill>
              </a:rPr>
            </a:br>
            <a:endParaRPr lang="ru-RU" sz="1600" b="1" dirty="0">
              <a:solidFill>
                <a:srgbClr val="002060"/>
              </a:solidFill>
            </a:endParaRPr>
          </a:p>
        </p:txBody>
      </p:sp>
      <p:sp>
        <p:nvSpPr>
          <p:cNvPr id="3" name="Текст 2"/>
          <p:cNvSpPr>
            <a:spLocks noGrp="1"/>
          </p:cNvSpPr>
          <p:nvPr>
            <p:ph type="body" idx="1"/>
          </p:nvPr>
        </p:nvSpPr>
        <p:spPr>
          <a:xfrm>
            <a:off x="1367365" y="260649"/>
            <a:ext cx="6417734" cy="576063"/>
          </a:xfrm>
        </p:spPr>
        <p:txBody>
          <a:bodyPr>
            <a:normAutofit fontScale="85000" lnSpcReduction="20000"/>
          </a:bodyPr>
          <a:lstStyle/>
          <a:p>
            <a:r>
              <a:rPr lang="ru-RU" sz="4400" b="1" dirty="0" smtClean="0">
                <a:solidFill>
                  <a:srgbClr val="002060"/>
                </a:solidFill>
              </a:rPr>
              <a:t>Гимн России</a:t>
            </a:r>
            <a:endParaRPr lang="ru-RU" sz="4400" b="1" dirty="0">
              <a:solidFill>
                <a:srgbClr val="002060"/>
              </a:solidFill>
            </a:endParaRPr>
          </a:p>
        </p:txBody>
      </p:sp>
    </p:spTree>
    <p:extLst>
      <p:ext uri="{BB962C8B-B14F-4D97-AF65-F5344CB8AC3E}">
        <p14:creationId xmlns:p14="http://schemas.microsoft.com/office/powerpoint/2010/main" val="3771804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a:xfrm>
            <a:off x="457200" y="0"/>
            <a:ext cx="8229600" cy="2060848"/>
          </a:xfrm>
        </p:spPr>
        <p:txBody>
          <a:bodyPr>
            <a:noAutofit/>
          </a:bodyPr>
          <a:lstStyle/>
          <a:p>
            <a:r>
              <a:rPr lang="ru-RU" sz="4800" b="1" dirty="0" smtClean="0">
                <a:solidFill>
                  <a:srgbClr val="002060"/>
                </a:solidFill>
                <a:latin typeface="Times New Roman" pitchFamily="18" charset="0"/>
                <a:cs typeface="Times New Roman" pitchFamily="18" charset="0"/>
              </a:rPr>
              <a:t>Человеку никак нельзя жить без Родины, как нельзя жить без сердца. </a:t>
            </a:r>
            <a:r>
              <a:rPr lang="ru-RU" sz="2800" b="1" dirty="0" smtClean="0">
                <a:solidFill>
                  <a:srgbClr val="002060"/>
                </a:solidFill>
                <a:latin typeface="Times New Roman" pitchFamily="18" charset="0"/>
                <a:cs typeface="Times New Roman" pitchFamily="18" charset="0"/>
              </a:rPr>
              <a:t>(</a:t>
            </a:r>
            <a:r>
              <a:rPr lang="ru-RU" sz="2800" b="1" dirty="0" err="1" smtClean="0">
                <a:solidFill>
                  <a:srgbClr val="002060"/>
                </a:solidFill>
                <a:latin typeface="Times New Roman" pitchFamily="18" charset="0"/>
                <a:cs typeface="Times New Roman" pitchFamily="18" charset="0"/>
              </a:rPr>
              <a:t>К.Паустовский</a:t>
            </a:r>
            <a:r>
              <a:rPr lang="ru-RU" sz="2800" b="1" dirty="0" smtClean="0">
                <a:solidFill>
                  <a:srgbClr val="002060"/>
                </a:solidFill>
                <a:latin typeface="Times New Roman" pitchFamily="18" charset="0"/>
                <a:cs typeface="Times New Roman" pitchFamily="18" charset="0"/>
              </a:rPr>
              <a:t>)</a:t>
            </a:r>
            <a:endParaRPr lang="ru-RU" sz="2800" b="1" dirty="0">
              <a:solidFill>
                <a:srgbClr val="00206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04864"/>
            <a:ext cx="8136904"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4143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0032" y="1412776"/>
            <a:ext cx="7772400" cy="4680520"/>
          </a:xfrm>
        </p:spPr>
        <p:txBody>
          <a:bodyPr/>
          <a:lstStyle/>
          <a:p>
            <a:r>
              <a:rPr lang="ru-RU" dirty="0" smtClean="0"/>
              <a:t> </a:t>
            </a:r>
            <a:r>
              <a:rPr lang="ru-RU" b="1" dirty="0" smtClean="0">
                <a:solidFill>
                  <a:schemeClr val="tx2">
                    <a:lumMod val="75000"/>
                  </a:schemeClr>
                </a:solidFill>
                <a:latin typeface="Times New Roman" pitchFamily="18" charset="0"/>
                <a:cs typeface="Times New Roman" pitchFamily="18" charset="0"/>
              </a:rPr>
              <a:t>Это лицо, принадлежащее к постоянному населению данного государства, пользующееся его защитой и наделенное правами и обязанностями</a:t>
            </a:r>
            <a:endParaRPr lang="ru-RU" b="1" dirty="0">
              <a:solidFill>
                <a:schemeClr val="tx2">
                  <a:lumMod val="75000"/>
                </a:schemeClr>
              </a:solidFill>
              <a:latin typeface="Times New Roman" pitchFamily="18" charset="0"/>
              <a:cs typeface="Times New Roman" pitchFamily="18" charset="0"/>
            </a:endParaRPr>
          </a:p>
        </p:txBody>
      </p:sp>
      <p:sp>
        <p:nvSpPr>
          <p:cNvPr id="3" name="Текст 2"/>
          <p:cNvSpPr>
            <a:spLocks noGrp="1"/>
          </p:cNvSpPr>
          <p:nvPr>
            <p:ph type="body" idx="1"/>
          </p:nvPr>
        </p:nvSpPr>
        <p:spPr>
          <a:xfrm>
            <a:off x="1367365" y="260649"/>
            <a:ext cx="6417734" cy="936104"/>
          </a:xfrm>
        </p:spPr>
        <p:txBody>
          <a:bodyPr>
            <a:noAutofit/>
          </a:bodyPr>
          <a:lstStyle/>
          <a:p>
            <a:r>
              <a:rPr lang="ru-RU" sz="6600" b="1" dirty="0" smtClean="0">
                <a:solidFill>
                  <a:schemeClr val="tx2">
                    <a:lumMod val="75000"/>
                  </a:schemeClr>
                </a:solidFill>
                <a:latin typeface="Times New Roman" pitchFamily="18" charset="0"/>
                <a:cs typeface="Times New Roman" pitchFamily="18" charset="0"/>
              </a:rPr>
              <a:t>Гражданин</a:t>
            </a:r>
            <a:endParaRPr lang="ru-RU" sz="6600" b="1"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675322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a:xfrm>
            <a:off x="323528" y="1772816"/>
            <a:ext cx="3943672" cy="4968552"/>
          </a:xfrm>
        </p:spPr>
        <p:txBody>
          <a:bodyPr>
            <a:noAutofit/>
          </a:bodyPr>
          <a:lstStyle/>
          <a:p>
            <a:r>
              <a:rPr lang="ru-RU" sz="2800" b="1" dirty="0" smtClean="0">
                <a:latin typeface="Times New Roman" pitchFamily="18" charset="0"/>
                <a:cs typeface="Times New Roman" pitchFamily="18" charset="0"/>
              </a:rPr>
              <a:t>Основной закон государства, определяющий основы общественного и государственного строя, систему государственных органов, права и обязанности граждан.</a:t>
            </a:r>
            <a:endParaRPr lang="ru-RU" sz="2800" b="1" dirty="0">
              <a:latin typeface="Times New Roman" pitchFamily="18" charset="0"/>
              <a:cs typeface="Times New Roman" pitchFamily="18" charset="0"/>
            </a:endParaRPr>
          </a:p>
        </p:txBody>
      </p:sp>
      <p:sp>
        <p:nvSpPr>
          <p:cNvPr id="3" name="Заголовок 2"/>
          <p:cNvSpPr>
            <a:spLocks noGrp="1"/>
          </p:cNvSpPr>
          <p:nvPr>
            <p:ph type="title"/>
          </p:nvPr>
        </p:nvSpPr>
        <p:spPr>
          <a:xfrm>
            <a:off x="323528" y="764704"/>
            <a:ext cx="3712840" cy="936104"/>
          </a:xfrm>
        </p:spPr>
        <p:txBody>
          <a:bodyPr/>
          <a:lstStyle/>
          <a:p>
            <a:r>
              <a:rPr lang="ru-RU" sz="4000" b="1" dirty="0" smtClean="0">
                <a:solidFill>
                  <a:schemeClr val="tx2">
                    <a:lumMod val="75000"/>
                  </a:schemeClr>
                </a:solidFill>
                <a:latin typeface="Times New Roman" pitchFamily="18" charset="0"/>
                <a:cs typeface="Times New Roman" pitchFamily="18" charset="0"/>
              </a:rPr>
              <a:t>Конституция</a:t>
            </a:r>
            <a:endParaRPr lang="ru-RU" sz="4000" b="1" dirty="0">
              <a:solidFill>
                <a:schemeClr val="tx2">
                  <a:lumMod val="75000"/>
                </a:schemeClr>
              </a:solidFill>
              <a:latin typeface="Times New Roman" pitchFamily="18" charset="0"/>
              <a:cs typeface="Times New Roman" pitchFamily="18" charset="0"/>
            </a:endParaRPr>
          </a:p>
        </p:txBody>
      </p:sp>
      <p:sp>
        <p:nvSpPr>
          <p:cNvPr id="4" name="Объект 3"/>
          <p:cNvSpPr>
            <a:spLocks noGrp="1"/>
          </p:cNvSpPr>
          <p:nvPr>
            <p:ph idx="1"/>
          </p:nvPr>
        </p:nvSpPr>
        <p:spPr/>
        <p:txBody>
          <a:bodyPr/>
          <a:lstStyle/>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688975"/>
            <a:ext cx="4104455" cy="54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6846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340768"/>
            <a:ext cx="8892480" cy="5184576"/>
          </a:xfrm>
        </p:spPr>
        <p:txBody>
          <a:bodyPr>
            <a:normAutofit/>
          </a:bodyPr>
          <a:lstStyle/>
          <a:p>
            <a:pPr algn="l"/>
            <a:r>
              <a:rPr lang="ru-RU" sz="3200" b="1" dirty="0" smtClean="0">
                <a:solidFill>
                  <a:schemeClr val="tx2">
                    <a:lumMod val="75000"/>
                  </a:schemeClr>
                </a:solidFill>
                <a:latin typeface="Times New Roman" pitchFamily="18" charset="0"/>
                <a:cs typeface="Times New Roman" pitchFamily="18" charset="0"/>
              </a:rPr>
              <a:t>Ст. 20 Каждый имеет право на жизнь.</a:t>
            </a:r>
            <a:br>
              <a:rPr lang="ru-RU" sz="3200" b="1" dirty="0" smtClean="0">
                <a:solidFill>
                  <a:schemeClr val="tx2">
                    <a:lumMod val="75000"/>
                  </a:schemeClr>
                </a:solidFill>
                <a:latin typeface="Times New Roman" pitchFamily="18" charset="0"/>
                <a:cs typeface="Times New Roman" pitchFamily="18" charset="0"/>
              </a:rPr>
            </a:br>
            <a:r>
              <a:rPr lang="ru-RU" sz="3200" b="1" dirty="0" smtClean="0">
                <a:solidFill>
                  <a:schemeClr val="tx2">
                    <a:lumMod val="75000"/>
                  </a:schemeClr>
                </a:solidFill>
                <a:latin typeface="Times New Roman" pitchFamily="18" charset="0"/>
                <a:cs typeface="Times New Roman" pitchFamily="18" charset="0"/>
              </a:rPr>
              <a:t>Ст. 22 Каждый имеет на свободу и личную неприкосновенность.</a:t>
            </a:r>
            <a:br>
              <a:rPr lang="ru-RU" sz="3200" b="1" dirty="0" smtClean="0">
                <a:solidFill>
                  <a:schemeClr val="tx2">
                    <a:lumMod val="75000"/>
                  </a:schemeClr>
                </a:solidFill>
                <a:latin typeface="Times New Roman" pitchFamily="18" charset="0"/>
                <a:cs typeface="Times New Roman" pitchFamily="18" charset="0"/>
              </a:rPr>
            </a:br>
            <a:r>
              <a:rPr lang="ru-RU" sz="3200" b="1" dirty="0" smtClean="0">
                <a:solidFill>
                  <a:schemeClr val="tx2">
                    <a:lumMod val="75000"/>
                  </a:schemeClr>
                </a:solidFill>
                <a:latin typeface="Times New Roman" pitchFamily="18" charset="0"/>
                <a:cs typeface="Times New Roman" pitchFamily="18" charset="0"/>
              </a:rPr>
              <a:t>Ст. 27 каждый имеет право свободно передвигаться выбирать место пребывания и жительства.</a:t>
            </a:r>
            <a:br>
              <a:rPr lang="ru-RU" sz="3200" b="1" dirty="0" smtClean="0">
                <a:solidFill>
                  <a:schemeClr val="tx2">
                    <a:lumMod val="75000"/>
                  </a:schemeClr>
                </a:solidFill>
                <a:latin typeface="Times New Roman" pitchFamily="18" charset="0"/>
                <a:cs typeface="Times New Roman" pitchFamily="18" charset="0"/>
              </a:rPr>
            </a:br>
            <a:r>
              <a:rPr lang="ru-RU" sz="3200" b="1" dirty="0" smtClean="0">
                <a:solidFill>
                  <a:schemeClr val="tx2">
                    <a:lumMod val="75000"/>
                  </a:schemeClr>
                </a:solidFill>
                <a:latin typeface="Times New Roman" pitchFamily="18" charset="0"/>
                <a:cs typeface="Times New Roman" pitchFamily="18" charset="0"/>
              </a:rPr>
              <a:t>Ст. 40 Каждый имеет право на жилище никто не может быть произвольно лишен жилища.</a:t>
            </a:r>
            <a:br>
              <a:rPr lang="ru-RU" sz="3200" b="1" dirty="0" smtClean="0">
                <a:solidFill>
                  <a:schemeClr val="tx2">
                    <a:lumMod val="75000"/>
                  </a:schemeClr>
                </a:solidFill>
                <a:latin typeface="Times New Roman" pitchFamily="18" charset="0"/>
                <a:cs typeface="Times New Roman" pitchFamily="18" charset="0"/>
              </a:rPr>
            </a:br>
            <a:r>
              <a:rPr lang="ru-RU" sz="3200" b="1" dirty="0" smtClean="0">
                <a:solidFill>
                  <a:schemeClr val="tx2">
                    <a:lumMod val="75000"/>
                  </a:schemeClr>
                </a:solidFill>
                <a:latin typeface="Times New Roman" pitchFamily="18" charset="0"/>
                <a:cs typeface="Times New Roman" pitchFamily="18" charset="0"/>
              </a:rPr>
              <a:t>Ст. 41 Каждый имеет право на охрану здоровья и медицинскую помощь.</a:t>
            </a:r>
            <a:endParaRPr lang="ru-RU" sz="3200" b="1" dirty="0">
              <a:solidFill>
                <a:schemeClr val="tx2">
                  <a:lumMod val="75000"/>
                </a:schemeClr>
              </a:solidFill>
              <a:latin typeface="Times New Roman" pitchFamily="18" charset="0"/>
              <a:cs typeface="Times New Roman" pitchFamily="18" charset="0"/>
            </a:endParaRPr>
          </a:p>
        </p:txBody>
      </p:sp>
      <p:sp>
        <p:nvSpPr>
          <p:cNvPr id="3" name="Текст 2"/>
          <p:cNvSpPr>
            <a:spLocks noGrp="1"/>
          </p:cNvSpPr>
          <p:nvPr>
            <p:ph type="body" idx="1"/>
          </p:nvPr>
        </p:nvSpPr>
        <p:spPr>
          <a:xfrm>
            <a:off x="1367365" y="260649"/>
            <a:ext cx="6417734" cy="936103"/>
          </a:xfrm>
        </p:spPr>
        <p:txBody>
          <a:bodyPr>
            <a:normAutofit/>
          </a:bodyPr>
          <a:lstStyle/>
          <a:p>
            <a:r>
              <a:rPr lang="ru-RU" sz="3200" b="1" dirty="0" smtClean="0">
                <a:solidFill>
                  <a:schemeClr val="tx2">
                    <a:lumMod val="75000"/>
                  </a:schemeClr>
                </a:solidFill>
                <a:latin typeface="Times New Roman" pitchFamily="18" charset="0"/>
                <a:cs typeface="Times New Roman" pitchFamily="18" charset="0"/>
              </a:rPr>
              <a:t>Некоторые статьи Конституции:</a:t>
            </a:r>
            <a:endParaRPr lang="ru-RU" sz="3200" b="1"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024420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060848"/>
            <a:ext cx="8640960" cy="4464496"/>
          </a:xfrm>
        </p:spPr>
        <p:txBody>
          <a:bodyPr>
            <a:normAutofit/>
          </a:bodyPr>
          <a:lstStyle/>
          <a:p>
            <a:pPr algn="l"/>
            <a:r>
              <a:rPr lang="ru-RU" sz="4000" b="1" dirty="0" smtClean="0">
                <a:solidFill>
                  <a:schemeClr val="tx2">
                    <a:lumMod val="75000"/>
                  </a:schemeClr>
                </a:solidFill>
                <a:latin typeface="Times New Roman" pitchFamily="18" charset="0"/>
                <a:cs typeface="Times New Roman" pitchFamily="18" charset="0"/>
              </a:rPr>
              <a:t>1. Г. Х. Андерсен «</a:t>
            </a:r>
            <a:r>
              <a:rPr lang="ru-RU" sz="4000" b="1" dirty="0" err="1" smtClean="0">
                <a:solidFill>
                  <a:schemeClr val="tx2">
                    <a:lumMod val="75000"/>
                  </a:schemeClr>
                </a:solidFill>
                <a:latin typeface="Times New Roman" pitchFamily="18" charset="0"/>
                <a:cs typeface="Times New Roman" pitchFamily="18" charset="0"/>
              </a:rPr>
              <a:t>Дюймовочка</a:t>
            </a:r>
            <a:r>
              <a:rPr lang="ru-RU" sz="4000" b="1" dirty="0" smtClean="0">
                <a:solidFill>
                  <a:schemeClr val="tx2">
                    <a:lumMod val="75000"/>
                  </a:schemeClr>
                </a:solidFill>
                <a:latin typeface="Times New Roman" pitchFamily="18" charset="0"/>
                <a:cs typeface="Times New Roman" pitchFamily="18" charset="0"/>
              </a:rPr>
              <a:t>»</a:t>
            </a:r>
            <a:br>
              <a:rPr lang="ru-RU" sz="4000" b="1" dirty="0" smtClean="0">
                <a:solidFill>
                  <a:schemeClr val="tx2">
                    <a:lumMod val="75000"/>
                  </a:schemeClr>
                </a:solidFill>
                <a:latin typeface="Times New Roman" pitchFamily="18" charset="0"/>
                <a:cs typeface="Times New Roman" pitchFamily="18" charset="0"/>
              </a:rPr>
            </a:br>
            <a:r>
              <a:rPr lang="ru-RU" sz="4000" b="1" dirty="0" smtClean="0">
                <a:solidFill>
                  <a:schemeClr val="tx2">
                    <a:lumMod val="75000"/>
                  </a:schemeClr>
                </a:solidFill>
                <a:latin typeface="Times New Roman" pitchFamily="18" charset="0"/>
                <a:cs typeface="Times New Roman" pitchFamily="18" charset="0"/>
              </a:rPr>
              <a:t>2. Ш. Перро «Золушка»</a:t>
            </a:r>
            <a:br>
              <a:rPr lang="ru-RU" sz="4000" b="1" dirty="0" smtClean="0">
                <a:solidFill>
                  <a:schemeClr val="tx2">
                    <a:lumMod val="75000"/>
                  </a:schemeClr>
                </a:solidFill>
                <a:latin typeface="Times New Roman" pitchFamily="18" charset="0"/>
                <a:cs typeface="Times New Roman" pitchFamily="18" charset="0"/>
              </a:rPr>
            </a:br>
            <a:r>
              <a:rPr lang="ru-RU" sz="4000" b="1" dirty="0" smtClean="0">
                <a:solidFill>
                  <a:schemeClr val="tx2">
                    <a:lumMod val="75000"/>
                  </a:schemeClr>
                </a:solidFill>
                <a:latin typeface="Times New Roman" pitchFamily="18" charset="0"/>
                <a:cs typeface="Times New Roman" pitchFamily="18" charset="0"/>
              </a:rPr>
              <a:t>3. Русская народная сказка «Заячья избушка»</a:t>
            </a:r>
            <a:br>
              <a:rPr lang="ru-RU" sz="4000" b="1" dirty="0" smtClean="0">
                <a:solidFill>
                  <a:schemeClr val="tx2">
                    <a:lumMod val="75000"/>
                  </a:schemeClr>
                </a:solidFill>
                <a:latin typeface="Times New Roman" pitchFamily="18" charset="0"/>
                <a:cs typeface="Times New Roman" pitchFamily="18" charset="0"/>
              </a:rPr>
            </a:br>
            <a:r>
              <a:rPr lang="ru-RU" sz="4000" b="1" dirty="0" smtClean="0">
                <a:solidFill>
                  <a:schemeClr val="tx2">
                    <a:lumMod val="75000"/>
                  </a:schemeClr>
                </a:solidFill>
                <a:latin typeface="Times New Roman" pitchFamily="18" charset="0"/>
                <a:cs typeface="Times New Roman" pitchFamily="18" charset="0"/>
              </a:rPr>
              <a:t>4. Ш. Перро «Красная Шапочка»</a:t>
            </a:r>
            <a:endParaRPr lang="ru-RU" sz="4000" b="1" dirty="0">
              <a:solidFill>
                <a:schemeClr val="tx2">
                  <a:lumMod val="75000"/>
                </a:schemeClr>
              </a:solidFill>
              <a:latin typeface="Times New Roman" pitchFamily="18" charset="0"/>
              <a:cs typeface="Times New Roman" pitchFamily="18" charset="0"/>
            </a:endParaRPr>
          </a:p>
        </p:txBody>
      </p:sp>
      <p:sp>
        <p:nvSpPr>
          <p:cNvPr id="3" name="Текст 2"/>
          <p:cNvSpPr>
            <a:spLocks noGrp="1"/>
          </p:cNvSpPr>
          <p:nvPr>
            <p:ph type="body" idx="1"/>
          </p:nvPr>
        </p:nvSpPr>
        <p:spPr>
          <a:xfrm>
            <a:off x="179512" y="260648"/>
            <a:ext cx="8784976" cy="1368151"/>
          </a:xfrm>
        </p:spPr>
        <p:txBody>
          <a:bodyPr>
            <a:noAutofit/>
          </a:bodyPr>
          <a:lstStyle/>
          <a:p>
            <a:r>
              <a:rPr lang="ru-RU" sz="4800" b="1" i="1" dirty="0" smtClean="0">
                <a:solidFill>
                  <a:schemeClr val="tx2">
                    <a:lumMod val="75000"/>
                  </a:schemeClr>
                </a:solidFill>
                <a:latin typeface="Times New Roman" pitchFamily="18" charset="0"/>
                <a:cs typeface="Times New Roman" pitchFamily="18" charset="0"/>
              </a:rPr>
              <a:t>В каких сказках нарушены права героев?</a:t>
            </a:r>
            <a:endParaRPr lang="ru-RU" sz="4800" b="1" i="1"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070808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260648"/>
            <a:ext cx="8712968" cy="1224136"/>
          </a:xfrm>
        </p:spPr>
        <p:txBody>
          <a:bodyPr>
            <a:normAutofit/>
          </a:bodyPr>
          <a:lstStyle/>
          <a:p>
            <a:r>
              <a:rPr lang="ru-RU" sz="5400" b="1" dirty="0" smtClean="0">
                <a:solidFill>
                  <a:schemeClr val="tx2">
                    <a:lumMod val="75000"/>
                  </a:schemeClr>
                </a:solidFill>
                <a:latin typeface="Times New Roman" pitchFamily="18" charset="0"/>
                <a:cs typeface="Times New Roman" pitchFamily="18" charset="0"/>
              </a:rPr>
              <a:t>Обязанности   школьника</a:t>
            </a:r>
            <a:endParaRPr lang="ru-RU" sz="5400" b="1" dirty="0">
              <a:solidFill>
                <a:schemeClr val="tx2">
                  <a:lumMod val="75000"/>
                </a:schemeClr>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95536" y="1556792"/>
            <a:ext cx="8312968" cy="4968552"/>
          </a:xfrm>
        </p:spPr>
        <p:txBody>
          <a:bodyPr>
            <a:normAutofit lnSpcReduction="10000"/>
          </a:bodyPr>
          <a:lstStyle/>
          <a:p>
            <a:pPr marL="342900" indent="-342900" algn="l">
              <a:buFontTx/>
              <a:buChar char="-"/>
            </a:pPr>
            <a:r>
              <a:rPr lang="ru-RU" sz="3200" b="1" dirty="0" smtClean="0">
                <a:solidFill>
                  <a:schemeClr val="tx2">
                    <a:lumMod val="75000"/>
                  </a:schemeClr>
                </a:solidFill>
                <a:latin typeface="Times New Roman" pitchFamily="18" charset="0"/>
                <a:cs typeface="Times New Roman" pitchFamily="18" charset="0"/>
              </a:rPr>
              <a:t>Прилежно учиться.</a:t>
            </a:r>
          </a:p>
          <a:p>
            <a:pPr marL="342900" indent="-342900" algn="l">
              <a:buFontTx/>
              <a:buChar char="-"/>
            </a:pPr>
            <a:r>
              <a:rPr lang="ru-RU" sz="3200" b="1" dirty="0" smtClean="0">
                <a:solidFill>
                  <a:schemeClr val="tx2">
                    <a:lumMod val="75000"/>
                  </a:schemeClr>
                </a:solidFill>
                <a:latin typeface="Times New Roman" pitchFamily="18" charset="0"/>
                <a:cs typeface="Times New Roman" pitchFamily="18" charset="0"/>
              </a:rPr>
              <a:t>Выполнять требования учителя, дежурных.</a:t>
            </a:r>
          </a:p>
          <a:p>
            <a:pPr marL="342900" indent="-342900" algn="l">
              <a:buFontTx/>
              <a:buChar char="-"/>
            </a:pPr>
            <a:r>
              <a:rPr lang="ru-RU" sz="3200" b="1" dirty="0" smtClean="0">
                <a:solidFill>
                  <a:schemeClr val="tx2">
                    <a:lumMod val="75000"/>
                  </a:schemeClr>
                </a:solidFill>
                <a:latin typeface="Times New Roman" pitchFamily="18" charset="0"/>
                <a:cs typeface="Times New Roman" pitchFamily="18" charset="0"/>
              </a:rPr>
              <a:t>Соблюдать технику безопасности.</a:t>
            </a:r>
          </a:p>
          <a:p>
            <a:pPr marL="342900" indent="-342900" algn="l">
              <a:buFontTx/>
              <a:buChar char="-"/>
            </a:pPr>
            <a:r>
              <a:rPr lang="ru-RU" sz="3200" b="1" dirty="0" smtClean="0">
                <a:solidFill>
                  <a:schemeClr val="tx2">
                    <a:lumMod val="75000"/>
                  </a:schemeClr>
                </a:solidFill>
                <a:latin typeface="Times New Roman" pitchFamily="18" charset="0"/>
                <a:cs typeface="Times New Roman" pitchFamily="18" charset="0"/>
              </a:rPr>
              <a:t>Беречь школьное имущество.</a:t>
            </a:r>
          </a:p>
          <a:p>
            <a:pPr marL="342900" indent="-342900" algn="l">
              <a:buFontTx/>
              <a:buChar char="-"/>
            </a:pPr>
            <a:r>
              <a:rPr lang="ru-RU" sz="3200" b="1" dirty="0" smtClean="0">
                <a:solidFill>
                  <a:schemeClr val="tx2">
                    <a:lumMod val="75000"/>
                  </a:schemeClr>
                </a:solidFill>
                <a:latin typeface="Times New Roman" pitchFamily="18" charset="0"/>
                <a:cs typeface="Times New Roman" pitchFamily="18" charset="0"/>
              </a:rPr>
              <a:t>Выполнять распорядок дня.</a:t>
            </a:r>
          </a:p>
          <a:p>
            <a:pPr marL="342900" indent="-342900" algn="l">
              <a:buFontTx/>
              <a:buChar char="-"/>
            </a:pPr>
            <a:r>
              <a:rPr lang="ru-RU" sz="3200" b="1" dirty="0" smtClean="0">
                <a:solidFill>
                  <a:schemeClr val="tx2">
                    <a:lumMod val="75000"/>
                  </a:schemeClr>
                </a:solidFill>
                <a:latin typeface="Times New Roman" pitchFamily="18" charset="0"/>
                <a:cs typeface="Times New Roman" pitchFamily="18" charset="0"/>
              </a:rPr>
              <a:t>Придерживаться правил культурного поведения.</a:t>
            </a:r>
          </a:p>
          <a:p>
            <a:pPr marL="342900" indent="-342900" algn="l">
              <a:buFontTx/>
              <a:buChar char="-"/>
            </a:pPr>
            <a:r>
              <a:rPr lang="ru-RU" sz="3200" b="1" dirty="0" smtClean="0">
                <a:solidFill>
                  <a:schemeClr val="tx2">
                    <a:lumMod val="75000"/>
                  </a:schemeClr>
                </a:solidFill>
                <a:latin typeface="Times New Roman" pitchFamily="18" charset="0"/>
                <a:cs typeface="Times New Roman" pitchFamily="18" charset="0"/>
              </a:rPr>
              <a:t>Уважать права других.</a:t>
            </a:r>
            <a:endParaRPr lang="ru-RU" sz="3200" b="1"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144378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74155" y="338667"/>
            <a:ext cx="3812645" cy="2082221"/>
          </a:xfrm>
        </p:spPr>
        <p:txBody>
          <a:bodyPr>
            <a:normAutofit/>
          </a:bodyPr>
          <a:lstStyle/>
          <a:p>
            <a:r>
              <a:rPr lang="ru-RU" sz="3200" b="1" dirty="0" smtClean="0">
                <a:solidFill>
                  <a:schemeClr val="tx2">
                    <a:lumMod val="75000"/>
                  </a:schemeClr>
                </a:solidFill>
                <a:latin typeface="Times New Roman" pitchFamily="18" charset="0"/>
                <a:cs typeface="Times New Roman" pitchFamily="18" charset="0"/>
              </a:rPr>
              <a:t>Первый Президент </a:t>
            </a:r>
            <a:br>
              <a:rPr lang="ru-RU" sz="3200" b="1" dirty="0" smtClean="0">
                <a:solidFill>
                  <a:schemeClr val="tx2">
                    <a:lumMod val="75000"/>
                  </a:schemeClr>
                </a:solidFill>
                <a:latin typeface="Times New Roman" pitchFamily="18" charset="0"/>
                <a:cs typeface="Times New Roman" pitchFamily="18" charset="0"/>
              </a:rPr>
            </a:br>
            <a:r>
              <a:rPr lang="ru-RU" sz="3200" b="1" dirty="0" smtClean="0">
                <a:solidFill>
                  <a:schemeClr val="tx2">
                    <a:lumMod val="75000"/>
                  </a:schemeClr>
                </a:solidFill>
                <a:latin typeface="Times New Roman" pitchFamily="18" charset="0"/>
                <a:cs typeface="Times New Roman" pitchFamily="18" charset="0"/>
              </a:rPr>
              <a:t>Российской Федерации</a:t>
            </a:r>
            <a:br>
              <a:rPr lang="ru-RU" sz="3200" b="1" dirty="0" smtClean="0">
                <a:solidFill>
                  <a:schemeClr val="tx2">
                    <a:lumMod val="75000"/>
                  </a:schemeClr>
                </a:solidFill>
                <a:latin typeface="Times New Roman" pitchFamily="18" charset="0"/>
                <a:cs typeface="Times New Roman" pitchFamily="18" charset="0"/>
              </a:rPr>
            </a:br>
            <a:r>
              <a:rPr lang="ru-RU" sz="3200" b="1" dirty="0" smtClean="0">
                <a:solidFill>
                  <a:schemeClr val="tx2">
                    <a:lumMod val="75000"/>
                  </a:schemeClr>
                </a:solidFill>
                <a:latin typeface="Times New Roman" pitchFamily="18" charset="0"/>
                <a:cs typeface="Times New Roman" pitchFamily="18" charset="0"/>
              </a:rPr>
              <a:t>1991 -1999</a:t>
            </a:r>
            <a:endParaRPr lang="ru-RU" sz="3200" b="1" dirty="0">
              <a:solidFill>
                <a:schemeClr val="tx2">
                  <a:lumMod val="75000"/>
                </a:schemeClr>
              </a:solidFill>
              <a:latin typeface="Times New Roman" pitchFamily="18" charset="0"/>
              <a:cs typeface="Times New Roman" pitchFamily="18" charset="0"/>
            </a:endParaRPr>
          </a:p>
        </p:txBody>
      </p:sp>
      <p:sp>
        <p:nvSpPr>
          <p:cNvPr id="3" name="Текст 2"/>
          <p:cNvSpPr>
            <a:spLocks noGrp="1"/>
          </p:cNvSpPr>
          <p:nvPr>
            <p:ph type="body" sz="half" idx="2"/>
          </p:nvPr>
        </p:nvSpPr>
        <p:spPr/>
        <p:txBody>
          <a:bodyPr>
            <a:normAutofit/>
          </a:bodyPr>
          <a:lstStyle/>
          <a:p>
            <a:r>
              <a:rPr lang="ru-RU" sz="4800" b="1" dirty="0" smtClean="0">
                <a:solidFill>
                  <a:schemeClr val="tx2">
                    <a:lumMod val="75000"/>
                  </a:schemeClr>
                </a:solidFill>
                <a:latin typeface="Times New Roman" pitchFamily="18" charset="0"/>
                <a:cs typeface="Times New Roman" pitchFamily="18" charset="0"/>
              </a:rPr>
              <a:t>Борис Николаевич Ельцин</a:t>
            </a:r>
            <a:endParaRPr lang="ru-RU" sz="4800" b="1" dirty="0">
              <a:solidFill>
                <a:schemeClr val="tx2">
                  <a:lumMod val="75000"/>
                </a:schemeClr>
              </a:solidFill>
              <a:latin typeface="Times New Roman" pitchFamily="18" charset="0"/>
              <a:cs typeface="Times New Roman" pitchFamily="18" charset="0"/>
            </a:endParaRPr>
          </a:p>
        </p:txBody>
      </p:sp>
      <p:sp>
        <p:nvSpPr>
          <p:cNvPr id="4" name="Рисунок 3"/>
          <p:cNvSpPr>
            <a:spLocks noGrp="1"/>
          </p:cNvSpPr>
          <p:nvPr>
            <p:ph type="pic" idx="1"/>
          </p:nvPr>
        </p:nvSpPr>
        <p:spPr>
          <a:xfrm>
            <a:off x="838200" y="1371600"/>
            <a:ext cx="3566160" cy="4577680"/>
          </a:xfrm>
        </p:spPr>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9" y="692696"/>
            <a:ext cx="3816424"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4273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1" y="338667"/>
            <a:ext cx="4114800" cy="2429934"/>
          </a:xfrm>
        </p:spPr>
        <p:txBody>
          <a:bodyPr>
            <a:normAutofit/>
          </a:bodyPr>
          <a:lstStyle/>
          <a:p>
            <a:r>
              <a:rPr lang="ru-RU" sz="3600" b="1" dirty="0" smtClean="0">
                <a:solidFill>
                  <a:schemeClr val="tx2">
                    <a:lumMod val="75000"/>
                  </a:schemeClr>
                </a:solidFill>
                <a:latin typeface="Times New Roman" pitchFamily="18" charset="0"/>
                <a:cs typeface="Times New Roman" pitchFamily="18" charset="0"/>
              </a:rPr>
              <a:t>Президент </a:t>
            </a:r>
            <a:r>
              <a:rPr lang="ru-RU" sz="3600" b="1" dirty="0">
                <a:solidFill>
                  <a:schemeClr val="tx2">
                    <a:lumMod val="75000"/>
                  </a:schemeClr>
                </a:solidFill>
                <a:latin typeface="Times New Roman" pitchFamily="18" charset="0"/>
                <a:cs typeface="Times New Roman" pitchFamily="18" charset="0"/>
              </a:rPr>
              <a:t/>
            </a:r>
            <a:br>
              <a:rPr lang="ru-RU" sz="3600" b="1" dirty="0">
                <a:solidFill>
                  <a:schemeClr val="tx2">
                    <a:lumMod val="75000"/>
                  </a:schemeClr>
                </a:solidFill>
                <a:latin typeface="Times New Roman" pitchFamily="18" charset="0"/>
                <a:cs typeface="Times New Roman" pitchFamily="18" charset="0"/>
              </a:rPr>
            </a:br>
            <a:r>
              <a:rPr lang="ru-RU" sz="3600" b="1" dirty="0">
                <a:solidFill>
                  <a:schemeClr val="tx2">
                    <a:lumMod val="75000"/>
                  </a:schemeClr>
                </a:solidFill>
                <a:latin typeface="Times New Roman" pitchFamily="18" charset="0"/>
                <a:cs typeface="Times New Roman" pitchFamily="18" charset="0"/>
              </a:rPr>
              <a:t>Российской Федерации</a:t>
            </a:r>
            <a:br>
              <a:rPr lang="ru-RU" sz="3600" b="1" dirty="0">
                <a:solidFill>
                  <a:schemeClr val="tx2">
                    <a:lumMod val="75000"/>
                  </a:schemeClr>
                </a:solidFill>
                <a:latin typeface="Times New Roman" pitchFamily="18" charset="0"/>
                <a:cs typeface="Times New Roman" pitchFamily="18" charset="0"/>
              </a:rPr>
            </a:br>
            <a:r>
              <a:rPr lang="ru-RU" sz="3600" b="1" dirty="0" smtClean="0">
                <a:solidFill>
                  <a:schemeClr val="tx2">
                    <a:lumMod val="75000"/>
                  </a:schemeClr>
                </a:solidFill>
                <a:latin typeface="Times New Roman" pitchFamily="18" charset="0"/>
                <a:cs typeface="Times New Roman" pitchFamily="18" charset="0"/>
              </a:rPr>
              <a:t> с 7 мая 2012 год</a:t>
            </a:r>
            <a:endParaRPr lang="ru-RU" sz="3600" dirty="0"/>
          </a:p>
        </p:txBody>
      </p:sp>
      <p:sp>
        <p:nvSpPr>
          <p:cNvPr id="3" name="Текст 2"/>
          <p:cNvSpPr>
            <a:spLocks noGrp="1"/>
          </p:cNvSpPr>
          <p:nvPr>
            <p:ph type="body" sz="half" idx="2"/>
          </p:nvPr>
        </p:nvSpPr>
        <p:spPr>
          <a:xfrm>
            <a:off x="4788024" y="3356992"/>
            <a:ext cx="3898776" cy="2808312"/>
          </a:xfrm>
        </p:spPr>
        <p:txBody>
          <a:bodyPr>
            <a:normAutofit/>
          </a:bodyPr>
          <a:lstStyle/>
          <a:p>
            <a:r>
              <a:rPr lang="ru-RU" sz="4000" b="1" dirty="0" smtClean="0">
                <a:solidFill>
                  <a:schemeClr val="tx2">
                    <a:lumMod val="75000"/>
                  </a:schemeClr>
                </a:solidFill>
                <a:latin typeface="Times New Roman" pitchFamily="18" charset="0"/>
                <a:cs typeface="Times New Roman" pitchFamily="18" charset="0"/>
              </a:rPr>
              <a:t>Владимир Владимирович Путин</a:t>
            </a:r>
            <a:endParaRPr lang="ru-RU" sz="4000" b="1" dirty="0">
              <a:solidFill>
                <a:schemeClr val="tx2">
                  <a:lumMod val="75000"/>
                </a:schemeClr>
              </a:solidFill>
              <a:latin typeface="Times New Roman" pitchFamily="18" charset="0"/>
              <a:cs typeface="Times New Roman" pitchFamily="18" charset="0"/>
            </a:endParaRPr>
          </a:p>
        </p:txBody>
      </p:sp>
      <p:sp>
        <p:nvSpPr>
          <p:cNvPr id="4" name="Рисунок 3"/>
          <p:cNvSpPr>
            <a:spLocks noGrp="1"/>
          </p:cNvSpPr>
          <p:nvPr>
            <p:ph type="pic" idx="1"/>
          </p:nvPr>
        </p:nvSpPr>
        <p:spPr>
          <a:xfrm>
            <a:off x="323528" y="548680"/>
            <a:ext cx="4080832" cy="5544616"/>
          </a:xfrm>
        </p:spPr>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20688"/>
            <a:ext cx="4104457"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2926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5826976"/>
          </a:xfrm>
        </p:spPr>
        <p:txBody>
          <a:bodyPr>
            <a:normAutofit/>
          </a:bodyPr>
          <a:lstStyle/>
          <a:p>
            <a:r>
              <a:rPr lang="ru-RU" sz="7200" b="1" dirty="0" smtClean="0">
                <a:solidFill>
                  <a:srgbClr val="002060"/>
                </a:solidFill>
                <a:latin typeface="Times New Roman" pitchFamily="18" charset="0"/>
                <a:cs typeface="Times New Roman" pitchFamily="18" charset="0"/>
              </a:rPr>
              <a:t>«Поэтом можешь ты не быть, но гражданином быть обязан» </a:t>
            </a:r>
            <a:r>
              <a:rPr lang="ru-RU" b="1" dirty="0" smtClean="0">
                <a:solidFill>
                  <a:srgbClr val="002060"/>
                </a:solidFill>
                <a:latin typeface="Times New Roman" pitchFamily="18" charset="0"/>
                <a:cs typeface="Times New Roman" pitchFamily="18" charset="0"/>
              </a:rPr>
              <a:t>(</a:t>
            </a:r>
            <a:r>
              <a:rPr lang="ru-RU" b="1" dirty="0" err="1" smtClean="0">
                <a:solidFill>
                  <a:srgbClr val="002060"/>
                </a:solidFill>
                <a:latin typeface="Times New Roman" pitchFamily="18" charset="0"/>
                <a:cs typeface="Times New Roman" pitchFamily="18" charset="0"/>
              </a:rPr>
              <a:t>Н.А.Некрасов</a:t>
            </a:r>
            <a:r>
              <a:rPr lang="ru-RU" b="1" dirty="0" smtClean="0">
                <a:solidFill>
                  <a:srgbClr val="002060"/>
                </a:solidFill>
                <a:latin typeface="Times New Roman" pitchFamily="18" charset="0"/>
                <a:cs typeface="Times New Roman" pitchFamily="18" charset="0"/>
              </a:rPr>
              <a:t>)</a:t>
            </a:r>
            <a:endParaRPr lang="ru-RU"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225245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0032" y="2564904"/>
            <a:ext cx="7772400" cy="2304256"/>
          </a:xfrm>
        </p:spPr>
        <p:txBody>
          <a:bodyPr>
            <a:noAutofit/>
          </a:bodyPr>
          <a:lstStyle/>
          <a:p>
            <a:r>
              <a:rPr lang="ru-RU" sz="8000" b="1" dirty="0" smtClean="0">
                <a:solidFill>
                  <a:schemeClr val="tx2">
                    <a:lumMod val="75000"/>
                  </a:schemeClr>
                </a:solidFill>
                <a:latin typeface="Times New Roman" pitchFamily="18" charset="0"/>
                <a:cs typeface="Times New Roman" pitchFamily="18" charset="0"/>
              </a:rPr>
              <a:t>Родина – Отчизна - Отечество</a:t>
            </a:r>
            <a:endParaRPr lang="ru-RU" sz="8000" b="1" dirty="0">
              <a:solidFill>
                <a:schemeClr val="tx2">
                  <a:lumMod val="75000"/>
                </a:schemeClr>
              </a:solidFill>
              <a:latin typeface="Times New Roman" pitchFamily="18" charset="0"/>
              <a:cs typeface="Times New Roman" pitchFamily="18" charset="0"/>
            </a:endParaRPr>
          </a:p>
        </p:txBody>
      </p:sp>
      <p:sp>
        <p:nvSpPr>
          <p:cNvPr id="3" name="Текст 2"/>
          <p:cNvSpPr>
            <a:spLocks noGrp="1"/>
          </p:cNvSpPr>
          <p:nvPr>
            <p:ph type="body" idx="1"/>
          </p:nvPr>
        </p:nvSpPr>
        <p:spPr>
          <a:xfrm>
            <a:off x="1367365" y="260648"/>
            <a:ext cx="6417734" cy="2304256"/>
          </a:xfrm>
        </p:spPr>
        <p:txBody>
          <a:bodyPr>
            <a:noAutofit/>
          </a:bodyPr>
          <a:lstStyle/>
          <a:p>
            <a:r>
              <a:rPr lang="ru-RU" sz="4000" b="1" dirty="0" smtClean="0">
                <a:solidFill>
                  <a:schemeClr val="tx2">
                    <a:lumMod val="75000"/>
                  </a:schemeClr>
                </a:solidFill>
                <a:latin typeface="Times New Roman" pitchFamily="18" charset="0"/>
                <a:cs typeface="Times New Roman" pitchFamily="18" charset="0"/>
              </a:rPr>
              <a:t>Родина – родной,  родители, родимый, родиться, родня, родовитый</a:t>
            </a:r>
            <a:endParaRPr lang="ru-RU" sz="4000" b="1"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694687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1290472"/>
          </a:xfrm>
        </p:spPr>
        <p:txBody>
          <a:bodyPr>
            <a:normAutofit/>
          </a:bodyPr>
          <a:lstStyle/>
          <a:p>
            <a:r>
              <a:rPr lang="ru-RU" sz="6600" b="1" dirty="0" smtClean="0">
                <a:solidFill>
                  <a:schemeClr val="accent2">
                    <a:lumMod val="50000"/>
                  </a:schemeClr>
                </a:solidFill>
                <a:latin typeface="Times New Roman" pitchFamily="18" charset="0"/>
                <a:cs typeface="Times New Roman" pitchFamily="18" charset="0"/>
              </a:rPr>
              <a:t>Россия - Родина моя.</a:t>
            </a:r>
            <a:endParaRPr lang="ru-RU" sz="6600" b="1" dirty="0">
              <a:solidFill>
                <a:schemeClr val="accent2">
                  <a:lumMod val="50000"/>
                </a:schemeClr>
              </a:solidFill>
              <a:latin typeface="Times New Roman" pitchFamily="18" charset="0"/>
              <a:cs typeface="Times New Roman" pitchFamily="18" charset="0"/>
            </a:endParaRPr>
          </a:p>
        </p:txBody>
      </p:sp>
      <p:sp>
        <p:nvSpPr>
          <p:cNvPr id="3" name="Объект 2"/>
          <p:cNvSpPr>
            <a:spLocks noGrp="1"/>
          </p:cNvSpPr>
          <p:nvPr>
            <p:ph sz="quarter" idx="13"/>
          </p:nvPr>
        </p:nvSpPr>
        <p:spPr/>
        <p:txBody>
          <a:bodyPr/>
          <a:lstStyle/>
          <a:p>
            <a:endParaRPr lang="ru-RU" dirty="0"/>
          </a:p>
        </p:txBody>
      </p:sp>
      <p:sp>
        <p:nvSpPr>
          <p:cNvPr id="4" name="Объект 3"/>
          <p:cNvSpPr>
            <a:spLocks noGrp="1"/>
          </p:cNvSpPr>
          <p:nvPr>
            <p:ph sz="quarter" idx="14"/>
          </p:nvPr>
        </p:nvSpPr>
        <p:spPr>
          <a:xfrm>
            <a:off x="4427984" y="1916832"/>
            <a:ext cx="4039360" cy="4209648"/>
          </a:xfrm>
        </p:spPr>
        <p:txBody>
          <a:bodyPr/>
          <a:lstStyle/>
          <a:p>
            <a:pPr marL="0" indent="0">
              <a:buNone/>
            </a:pPr>
            <a:r>
              <a:rPr lang="ru-RU" dirty="0" smtClean="0"/>
              <a:t> </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16832"/>
            <a:ext cx="3816424"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 name="Picture 1" descr="Чудское озер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916832"/>
            <a:ext cx="4248472"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631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0032" y="1196752"/>
            <a:ext cx="7772400" cy="5472608"/>
          </a:xfrm>
        </p:spPr>
        <p:txBody>
          <a:bodyPr>
            <a:normAutofit/>
          </a:bodyPr>
          <a:lstStyle/>
          <a:p>
            <a:r>
              <a:rPr lang="ru-RU" sz="2800" b="1" dirty="0" smtClean="0">
                <a:solidFill>
                  <a:schemeClr val="accent2">
                    <a:lumMod val="50000"/>
                  </a:schemeClr>
                </a:solidFill>
                <a:latin typeface="Times New Roman" pitchFamily="18" charset="0"/>
                <a:cs typeface="Times New Roman" pitchFamily="18" charset="0"/>
              </a:rPr>
              <a:t>Откуда начинается Родина?</a:t>
            </a:r>
            <a:br>
              <a:rPr lang="ru-RU" sz="2800" b="1" dirty="0" smtClean="0">
                <a:solidFill>
                  <a:schemeClr val="accent2">
                    <a:lumMod val="50000"/>
                  </a:schemeClr>
                </a:solidFill>
                <a:latin typeface="Times New Roman" pitchFamily="18" charset="0"/>
                <a:cs typeface="Times New Roman" pitchFamily="18" charset="0"/>
              </a:rPr>
            </a:br>
            <a:r>
              <a:rPr lang="ru-RU" sz="2800" b="1" dirty="0" smtClean="0">
                <a:solidFill>
                  <a:schemeClr val="accent2">
                    <a:lumMod val="50000"/>
                  </a:schemeClr>
                </a:solidFill>
                <a:latin typeface="Times New Roman" pitchFamily="18" charset="0"/>
                <a:cs typeface="Times New Roman" pitchFamily="18" charset="0"/>
              </a:rPr>
              <a:t>С Курил? С Камчатки? Или с Командор?</a:t>
            </a:r>
            <a:br>
              <a:rPr lang="ru-RU" sz="2800" b="1" dirty="0" smtClean="0">
                <a:solidFill>
                  <a:schemeClr val="accent2">
                    <a:lumMod val="50000"/>
                  </a:schemeClr>
                </a:solidFill>
                <a:latin typeface="Times New Roman" pitchFamily="18" charset="0"/>
                <a:cs typeface="Times New Roman" pitchFamily="18" charset="0"/>
              </a:rPr>
            </a:br>
            <a:r>
              <a:rPr lang="ru-RU" sz="2800" b="1" dirty="0" smtClean="0">
                <a:solidFill>
                  <a:schemeClr val="accent2">
                    <a:lumMod val="50000"/>
                  </a:schemeClr>
                </a:solidFill>
                <a:latin typeface="Times New Roman" pitchFamily="18" charset="0"/>
                <a:cs typeface="Times New Roman" pitchFamily="18" charset="0"/>
              </a:rPr>
              <a:t>О чем грустят глаза её степные</a:t>
            </a:r>
            <a:r>
              <a:rPr lang="ru-RU" sz="2800" b="1" dirty="0" smtClean="0">
                <a:solidFill>
                  <a:schemeClr val="accent2">
                    <a:lumMod val="50000"/>
                  </a:schemeClr>
                </a:solidFill>
                <a:latin typeface="Times New Roman" pitchFamily="18" charset="0"/>
                <a:cs typeface="Times New Roman" pitchFamily="18" charset="0"/>
              </a:rPr>
              <a:t>?</a:t>
            </a:r>
            <a:br>
              <a:rPr lang="ru-RU" sz="2800" b="1" dirty="0" smtClean="0">
                <a:solidFill>
                  <a:schemeClr val="accent2">
                    <a:lumMod val="50000"/>
                  </a:schemeClr>
                </a:solidFill>
                <a:latin typeface="Times New Roman" pitchFamily="18" charset="0"/>
                <a:cs typeface="Times New Roman" pitchFamily="18" charset="0"/>
              </a:rPr>
            </a:br>
            <a:r>
              <a:rPr lang="ru-RU" sz="2800" b="1" dirty="0" smtClean="0">
                <a:solidFill>
                  <a:schemeClr val="accent2">
                    <a:lumMod val="50000"/>
                  </a:schemeClr>
                </a:solidFill>
                <a:latin typeface="Times New Roman" pitchFamily="18" charset="0"/>
                <a:cs typeface="Times New Roman" pitchFamily="18" charset="0"/>
              </a:rPr>
              <a:t>Над камышами всех её озер?</a:t>
            </a:r>
            <a:br>
              <a:rPr lang="ru-RU" sz="2800" b="1" dirty="0" smtClean="0">
                <a:solidFill>
                  <a:schemeClr val="accent2">
                    <a:lumMod val="50000"/>
                  </a:schemeClr>
                </a:solidFill>
                <a:latin typeface="Times New Roman" pitchFamily="18" charset="0"/>
                <a:cs typeface="Times New Roman" pitchFamily="18" charset="0"/>
              </a:rPr>
            </a:br>
            <a:r>
              <a:rPr lang="ru-RU" sz="2800" b="1" dirty="0" smtClean="0">
                <a:solidFill>
                  <a:schemeClr val="accent2">
                    <a:lumMod val="50000"/>
                  </a:schemeClr>
                </a:solidFill>
                <a:latin typeface="Times New Roman" pitchFamily="18" charset="0"/>
                <a:cs typeface="Times New Roman" pitchFamily="18" charset="0"/>
              </a:rPr>
              <a:t>Россия начинается с пристрастья</a:t>
            </a:r>
            <a:br>
              <a:rPr lang="ru-RU" sz="2800" b="1" dirty="0" smtClean="0">
                <a:solidFill>
                  <a:schemeClr val="accent2">
                    <a:lumMod val="50000"/>
                  </a:schemeClr>
                </a:solidFill>
                <a:latin typeface="Times New Roman" pitchFamily="18" charset="0"/>
                <a:cs typeface="Times New Roman" pitchFamily="18" charset="0"/>
              </a:rPr>
            </a:br>
            <a:r>
              <a:rPr lang="ru-RU" sz="2800" b="1" dirty="0" smtClean="0">
                <a:solidFill>
                  <a:schemeClr val="accent2">
                    <a:lumMod val="50000"/>
                  </a:schemeClr>
                </a:solidFill>
                <a:latin typeface="Times New Roman" pitchFamily="18" charset="0"/>
                <a:cs typeface="Times New Roman" pitchFamily="18" charset="0"/>
              </a:rPr>
              <a:t>К труду, к терпенью, к правде, к доброте.</a:t>
            </a:r>
            <a:br>
              <a:rPr lang="ru-RU" sz="2800" b="1" dirty="0" smtClean="0">
                <a:solidFill>
                  <a:schemeClr val="accent2">
                    <a:lumMod val="50000"/>
                  </a:schemeClr>
                </a:solidFill>
                <a:latin typeface="Times New Roman" pitchFamily="18" charset="0"/>
                <a:cs typeface="Times New Roman" pitchFamily="18" charset="0"/>
              </a:rPr>
            </a:br>
            <a:r>
              <a:rPr lang="ru-RU" sz="2800" b="1" dirty="0" smtClean="0">
                <a:solidFill>
                  <a:schemeClr val="accent2">
                    <a:lumMod val="50000"/>
                  </a:schemeClr>
                </a:solidFill>
                <a:latin typeface="Times New Roman" pitchFamily="18" charset="0"/>
                <a:cs typeface="Times New Roman" pitchFamily="18" charset="0"/>
              </a:rPr>
              <a:t>Вот в чем её звезда. Она прекрасна!</a:t>
            </a:r>
            <a:br>
              <a:rPr lang="ru-RU" sz="2800" b="1" dirty="0" smtClean="0">
                <a:solidFill>
                  <a:schemeClr val="accent2">
                    <a:lumMod val="50000"/>
                  </a:schemeClr>
                </a:solidFill>
                <a:latin typeface="Times New Roman" pitchFamily="18" charset="0"/>
                <a:cs typeface="Times New Roman" pitchFamily="18" charset="0"/>
              </a:rPr>
            </a:br>
            <a:r>
              <a:rPr lang="ru-RU" sz="2800" b="1" dirty="0" smtClean="0">
                <a:solidFill>
                  <a:schemeClr val="accent2">
                    <a:lumMod val="50000"/>
                  </a:schemeClr>
                </a:solidFill>
                <a:latin typeface="Times New Roman" pitchFamily="18" charset="0"/>
                <a:cs typeface="Times New Roman" pitchFamily="18" charset="0"/>
              </a:rPr>
              <a:t>Она горит и светит в темноте.</a:t>
            </a:r>
            <a:br>
              <a:rPr lang="ru-RU" sz="2800" b="1" dirty="0" smtClean="0">
                <a:solidFill>
                  <a:schemeClr val="accent2">
                    <a:lumMod val="50000"/>
                  </a:schemeClr>
                </a:solidFill>
                <a:latin typeface="Times New Roman" pitchFamily="18" charset="0"/>
                <a:cs typeface="Times New Roman" pitchFamily="18" charset="0"/>
              </a:rPr>
            </a:br>
            <a:r>
              <a:rPr lang="ru-RU" sz="2800" b="1" dirty="0" smtClean="0">
                <a:solidFill>
                  <a:schemeClr val="accent2">
                    <a:lumMod val="50000"/>
                  </a:schemeClr>
                </a:solidFill>
                <a:latin typeface="Times New Roman" pitchFamily="18" charset="0"/>
                <a:cs typeface="Times New Roman" pitchFamily="18" charset="0"/>
              </a:rPr>
              <a:t>Отсюда все дела её большие,</a:t>
            </a:r>
            <a:br>
              <a:rPr lang="ru-RU" sz="2800" b="1" dirty="0" smtClean="0">
                <a:solidFill>
                  <a:schemeClr val="accent2">
                    <a:lumMod val="50000"/>
                  </a:schemeClr>
                </a:solidFill>
                <a:latin typeface="Times New Roman" pitchFamily="18" charset="0"/>
                <a:cs typeface="Times New Roman" pitchFamily="18" charset="0"/>
              </a:rPr>
            </a:br>
            <a:r>
              <a:rPr lang="ru-RU" sz="2800" b="1" dirty="0" smtClean="0">
                <a:solidFill>
                  <a:schemeClr val="accent2">
                    <a:lumMod val="50000"/>
                  </a:schemeClr>
                </a:solidFill>
                <a:latin typeface="Times New Roman" pitchFamily="18" charset="0"/>
                <a:cs typeface="Times New Roman" pitchFamily="18" charset="0"/>
              </a:rPr>
              <a:t>Её неповторимая судьба.</a:t>
            </a:r>
            <a:br>
              <a:rPr lang="ru-RU" sz="2800" b="1" dirty="0" smtClean="0">
                <a:solidFill>
                  <a:schemeClr val="accent2">
                    <a:lumMod val="50000"/>
                  </a:schemeClr>
                </a:solidFill>
                <a:latin typeface="Times New Roman" pitchFamily="18" charset="0"/>
                <a:cs typeface="Times New Roman" pitchFamily="18" charset="0"/>
              </a:rPr>
            </a:br>
            <a:r>
              <a:rPr lang="ru-RU" sz="2800" b="1" dirty="0" smtClean="0">
                <a:solidFill>
                  <a:schemeClr val="accent2">
                    <a:lumMod val="50000"/>
                  </a:schemeClr>
                </a:solidFill>
                <a:latin typeface="Times New Roman" pitchFamily="18" charset="0"/>
                <a:cs typeface="Times New Roman" pitchFamily="18" charset="0"/>
              </a:rPr>
              <a:t>И если ты причастен к ней  - Россия</a:t>
            </a:r>
            <a:br>
              <a:rPr lang="ru-RU" sz="2800" b="1" dirty="0" smtClean="0">
                <a:solidFill>
                  <a:schemeClr val="accent2">
                    <a:lumMod val="50000"/>
                  </a:schemeClr>
                </a:solidFill>
                <a:latin typeface="Times New Roman" pitchFamily="18" charset="0"/>
                <a:cs typeface="Times New Roman" pitchFamily="18" charset="0"/>
              </a:rPr>
            </a:br>
            <a:r>
              <a:rPr lang="ru-RU" sz="2800" b="1" dirty="0" smtClean="0">
                <a:solidFill>
                  <a:schemeClr val="accent2">
                    <a:lumMod val="50000"/>
                  </a:schemeClr>
                </a:solidFill>
                <a:latin typeface="Times New Roman" pitchFamily="18" charset="0"/>
                <a:cs typeface="Times New Roman" pitchFamily="18" charset="0"/>
              </a:rPr>
              <a:t>Не с гор берёт начало, а с тебя.</a:t>
            </a:r>
            <a:endParaRPr lang="ru-RU" sz="2800" b="1" dirty="0">
              <a:solidFill>
                <a:schemeClr val="accent2">
                  <a:lumMod val="50000"/>
                </a:schemeClr>
              </a:solidFill>
              <a:latin typeface="Times New Roman" pitchFamily="18" charset="0"/>
              <a:cs typeface="Times New Roman" pitchFamily="18" charset="0"/>
            </a:endParaRPr>
          </a:p>
        </p:txBody>
      </p:sp>
      <p:sp>
        <p:nvSpPr>
          <p:cNvPr id="3" name="Текст 2"/>
          <p:cNvSpPr>
            <a:spLocks noGrp="1"/>
          </p:cNvSpPr>
          <p:nvPr>
            <p:ph type="body" idx="1"/>
          </p:nvPr>
        </p:nvSpPr>
        <p:spPr>
          <a:xfrm>
            <a:off x="1367365" y="260649"/>
            <a:ext cx="6417734" cy="792088"/>
          </a:xfrm>
        </p:spPr>
        <p:txBody>
          <a:bodyPr>
            <a:normAutofit fontScale="92500"/>
          </a:bodyPr>
          <a:lstStyle/>
          <a:p>
            <a:r>
              <a:rPr lang="ru-RU" sz="4000" b="1" dirty="0" smtClean="0">
                <a:solidFill>
                  <a:schemeClr val="accent2">
                    <a:lumMod val="50000"/>
                  </a:schemeClr>
                </a:solidFill>
                <a:latin typeface="Times New Roman" pitchFamily="18" charset="0"/>
                <a:cs typeface="Times New Roman" pitchFamily="18" charset="0"/>
              </a:rPr>
              <a:t>Откуда начинается Родина?</a:t>
            </a:r>
            <a:endParaRPr lang="ru-RU" sz="4000" b="1" dirty="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452241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6043000"/>
          </a:xfrm>
        </p:spPr>
        <p:txBody>
          <a:bodyPr>
            <a:normAutofit/>
          </a:bodyPr>
          <a:lstStyle/>
          <a:p>
            <a:pPr algn="l"/>
            <a:r>
              <a:rPr lang="ru-RU" sz="4800" b="1" dirty="0" smtClean="0">
                <a:solidFill>
                  <a:schemeClr val="tx2">
                    <a:lumMod val="75000"/>
                  </a:schemeClr>
                </a:solidFill>
                <a:latin typeface="Times New Roman" pitchFamily="18" charset="0"/>
                <a:cs typeface="Times New Roman" pitchFamily="18" charset="0"/>
              </a:rPr>
              <a:t>Человек без Родины………</a:t>
            </a:r>
            <a:br>
              <a:rPr lang="ru-RU" sz="4800" b="1" dirty="0" smtClean="0">
                <a:solidFill>
                  <a:schemeClr val="tx2">
                    <a:lumMod val="75000"/>
                  </a:schemeClr>
                </a:solidFill>
                <a:latin typeface="Times New Roman" pitchFamily="18" charset="0"/>
                <a:cs typeface="Times New Roman" pitchFamily="18" charset="0"/>
              </a:rPr>
            </a:br>
            <a:r>
              <a:rPr lang="ru-RU" sz="4800" b="1" dirty="0" smtClean="0">
                <a:solidFill>
                  <a:schemeClr val="tx2">
                    <a:lumMod val="75000"/>
                  </a:schemeClr>
                </a:solidFill>
                <a:latin typeface="Times New Roman" pitchFamily="18" charset="0"/>
                <a:cs typeface="Times New Roman" pitchFamily="18" charset="0"/>
              </a:rPr>
              <a:t>Родина – мать …….</a:t>
            </a:r>
            <a:br>
              <a:rPr lang="ru-RU" sz="4800" b="1" dirty="0" smtClean="0">
                <a:solidFill>
                  <a:schemeClr val="tx2">
                    <a:lumMod val="75000"/>
                  </a:schemeClr>
                </a:solidFill>
                <a:latin typeface="Times New Roman" pitchFamily="18" charset="0"/>
                <a:cs typeface="Times New Roman" pitchFamily="18" charset="0"/>
              </a:rPr>
            </a:br>
            <a:r>
              <a:rPr lang="ru-RU" sz="4800" b="1" dirty="0" smtClean="0">
                <a:solidFill>
                  <a:schemeClr val="tx2">
                    <a:lumMod val="75000"/>
                  </a:schemeClr>
                </a:solidFill>
                <a:latin typeface="Times New Roman" pitchFamily="18" charset="0"/>
                <a:cs typeface="Times New Roman" pitchFamily="18" charset="0"/>
              </a:rPr>
              <a:t>Для Родины своей …….</a:t>
            </a:r>
            <a:br>
              <a:rPr lang="ru-RU" sz="4800" b="1" dirty="0" smtClean="0">
                <a:solidFill>
                  <a:schemeClr val="tx2">
                    <a:lumMod val="75000"/>
                  </a:schemeClr>
                </a:solidFill>
                <a:latin typeface="Times New Roman" pitchFamily="18" charset="0"/>
                <a:cs typeface="Times New Roman" pitchFamily="18" charset="0"/>
              </a:rPr>
            </a:br>
            <a:r>
              <a:rPr lang="ru-RU" sz="4800" b="1" dirty="0" smtClean="0">
                <a:solidFill>
                  <a:schemeClr val="tx2">
                    <a:lumMod val="75000"/>
                  </a:schemeClr>
                </a:solidFill>
                <a:latin typeface="Times New Roman" pitchFamily="18" charset="0"/>
                <a:cs typeface="Times New Roman" pitchFamily="18" charset="0"/>
              </a:rPr>
              <a:t>На чужой стороне и ……….</a:t>
            </a:r>
            <a:br>
              <a:rPr lang="ru-RU" sz="4800" b="1" dirty="0" smtClean="0">
                <a:solidFill>
                  <a:schemeClr val="tx2">
                    <a:lumMod val="75000"/>
                  </a:schemeClr>
                </a:solidFill>
                <a:latin typeface="Times New Roman" pitchFamily="18" charset="0"/>
                <a:cs typeface="Times New Roman" pitchFamily="18" charset="0"/>
              </a:rPr>
            </a:br>
            <a:r>
              <a:rPr lang="ru-RU" sz="4800" b="1" dirty="0" smtClean="0">
                <a:solidFill>
                  <a:schemeClr val="tx2">
                    <a:lumMod val="75000"/>
                  </a:schemeClr>
                </a:solidFill>
                <a:latin typeface="Times New Roman" pitchFamily="18" charset="0"/>
                <a:cs typeface="Times New Roman" pitchFamily="18" charset="0"/>
              </a:rPr>
              <a:t>Жить - …………..</a:t>
            </a:r>
            <a:br>
              <a:rPr lang="ru-RU" sz="4800" b="1" dirty="0" smtClean="0">
                <a:solidFill>
                  <a:schemeClr val="tx2">
                    <a:lumMod val="75000"/>
                  </a:schemeClr>
                </a:solidFill>
                <a:latin typeface="Times New Roman" pitchFamily="18" charset="0"/>
                <a:cs typeface="Times New Roman" pitchFamily="18" charset="0"/>
              </a:rPr>
            </a:br>
            <a:r>
              <a:rPr lang="ru-RU" sz="4800" b="1" dirty="0" smtClean="0">
                <a:solidFill>
                  <a:schemeClr val="tx2">
                    <a:lumMod val="75000"/>
                  </a:schemeClr>
                </a:solidFill>
                <a:latin typeface="Times New Roman" pitchFamily="18" charset="0"/>
                <a:cs typeface="Times New Roman" pitchFamily="18" charset="0"/>
              </a:rPr>
              <a:t>Родной свой край ………….</a:t>
            </a:r>
            <a:endParaRPr lang="ru-RU" sz="4800" b="1"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503967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669360"/>
          </a:xfrm>
        </p:spPr>
        <p:txBody>
          <a:bodyPr>
            <a:noAutofit/>
          </a:bodyPr>
          <a:lstStyle/>
          <a:p>
            <a:pPr algn="l"/>
            <a:r>
              <a:rPr lang="ru-RU" sz="4000" b="1" dirty="0" smtClean="0">
                <a:solidFill>
                  <a:schemeClr val="tx2">
                    <a:lumMod val="75000"/>
                  </a:schemeClr>
                </a:solidFill>
                <a:latin typeface="Times New Roman" pitchFamily="18" charset="0"/>
                <a:cs typeface="Times New Roman" pitchFamily="18" charset="0"/>
              </a:rPr>
              <a:t/>
            </a:r>
            <a:br>
              <a:rPr lang="ru-RU" sz="4000" b="1" dirty="0" smtClean="0">
                <a:solidFill>
                  <a:schemeClr val="tx2">
                    <a:lumMod val="75000"/>
                  </a:schemeClr>
                </a:solidFill>
                <a:latin typeface="Times New Roman" pitchFamily="18" charset="0"/>
                <a:cs typeface="Times New Roman" pitchFamily="18" charset="0"/>
              </a:rPr>
            </a:br>
            <a:r>
              <a:rPr lang="ru-RU" sz="4000" b="1" dirty="0">
                <a:solidFill>
                  <a:schemeClr val="tx2">
                    <a:lumMod val="75000"/>
                  </a:schemeClr>
                </a:solidFill>
                <a:latin typeface="Times New Roman" pitchFamily="18" charset="0"/>
                <a:cs typeface="Times New Roman" pitchFamily="18" charset="0"/>
              </a:rPr>
              <a:t/>
            </a:r>
            <a:br>
              <a:rPr lang="ru-RU" sz="4000" b="1" dirty="0">
                <a:solidFill>
                  <a:schemeClr val="tx2">
                    <a:lumMod val="75000"/>
                  </a:schemeClr>
                </a:solidFill>
                <a:latin typeface="Times New Roman" pitchFamily="18" charset="0"/>
                <a:cs typeface="Times New Roman" pitchFamily="18" charset="0"/>
              </a:rPr>
            </a:br>
            <a:r>
              <a:rPr lang="ru-RU" sz="4000" b="1" dirty="0" smtClean="0">
                <a:solidFill>
                  <a:schemeClr val="tx2">
                    <a:lumMod val="75000"/>
                  </a:schemeClr>
                </a:solidFill>
                <a:latin typeface="Times New Roman" pitchFamily="18" charset="0"/>
                <a:cs typeface="Times New Roman" pitchFamily="18" charset="0"/>
              </a:rPr>
              <a:t>Человек без Родины, что </a:t>
            </a:r>
            <a:br>
              <a:rPr lang="ru-RU" sz="4000" b="1" dirty="0" smtClean="0">
                <a:solidFill>
                  <a:schemeClr val="tx2">
                    <a:lumMod val="75000"/>
                  </a:schemeClr>
                </a:solidFill>
                <a:latin typeface="Times New Roman" pitchFamily="18" charset="0"/>
                <a:cs typeface="Times New Roman" pitchFamily="18" charset="0"/>
              </a:rPr>
            </a:br>
            <a:r>
              <a:rPr lang="ru-RU" sz="4000" b="1" dirty="0" smtClean="0">
                <a:solidFill>
                  <a:schemeClr val="tx2">
                    <a:lumMod val="75000"/>
                  </a:schemeClr>
                </a:solidFill>
                <a:latin typeface="Times New Roman" pitchFamily="18" charset="0"/>
                <a:cs typeface="Times New Roman" pitchFamily="18" charset="0"/>
              </a:rPr>
              <a:t>соловей без песни.</a:t>
            </a:r>
            <a:br>
              <a:rPr lang="ru-RU" sz="4000" b="1" dirty="0" smtClean="0">
                <a:solidFill>
                  <a:schemeClr val="tx2">
                    <a:lumMod val="75000"/>
                  </a:schemeClr>
                </a:solidFill>
                <a:latin typeface="Times New Roman" pitchFamily="18" charset="0"/>
                <a:cs typeface="Times New Roman" pitchFamily="18" charset="0"/>
              </a:rPr>
            </a:br>
            <a:r>
              <a:rPr lang="ru-RU" sz="4000" b="1" dirty="0" smtClean="0">
                <a:solidFill>
                  <a:schemeClr val="tx2">
                    <a:lumMod val="75000"/>
                  </a:schemeClr>
                </a:solidFill>
                <a:latin typeface="Times New Roman" pitchFamily="18" charset="0"/>
                <a:cs typeface="Times New Roman" pitchFamily="18" charset="0"/>
              </a:rPr>
              <a:t>Родина – мать, умей за неё постоять.</a:t>
            </a:r>
            <a:br>
              <a:rPr lang="ru-RU" sz="4000" b="1" dirty="0" smtClean="0">
                <a:solidFill>
                  <a:schemeClr val="tx2">
                    <a:lumMod val="75000"/>
                  </a:schemeClr>
                </a:solidFill>
                <a:latin typeface="Times New Roman" pitchFamily="18" charset="0"/>
                <a:cs typeface="Times New Roman" pitchFamily="18" charset="0"/>
              </a:rPr>
            </a:br>
            <a:r>
              <a:rPr lang="ru-RU" sz="4000" b="1" dirty="0" smtClean="0">
                <a:solidFill>
                  <a:schemeClr val="tx2">
                    <a:lumMod val="75000"/>
                  </a:schemeClr>
                </a:solidFill>
                <a:latin typeface="Times New Roman" pitchFamily="18" charset="0"/>
                <a:cs typeface="Times New Roman" pitchFamily="18" charset="0"/>
              </a:rPr>
              <a:t>Для Родины своей жизни не жалей.</a:t>
            </a:r>
            <a:br>
              <a:rPr lang="ru-RU" sz="4000" b="1" dirty="0" smtClean="0">
                <a:solidFill>
                  <a:schemeClr val="tx2">
                    <a:lumMod val="75000"/>
                  </a:schemeClr>
                </a:solidFill>
                <a:latin typeface="Times New Roman" pitchFamily="18" charset="0"/>
                <a:cs typeface="Times New Roman" pitchFamily="18" charset="0"/>
              </a:rPr>
            </a:br>
            <a:r>
              <a:rPr lang="ru-RU" sz="4000" b="1" dirty="0" smtClean="0">
                <a:solidFill>
                  <a:schemeClr val="tx2">
                    <a:lumMod val="75000"/>
                  </a:schemeClr>
                </a:solidFill>
                <a:latin typeface="Times New Roman" pitchFamily="18" charset="0"/>
                <a:cs typeface="Times New Roman" pitchFamily="18" charset="0"/>
              </a:rPr>
              <a:t>На чужой стороне и весна не красна.</a:t>
            </a:r>
            <a:br>
              <a:rPr lang="ru-RU" sz="4000" b="1" dirty="0" smtClean="0">
                <a:solidFill>
                  <a:schemeClr val="tx2">
                    <a:lumMod val="75000"/>
                  </a:schemeClr>
                </a:solidFill>
                <a:latin typeface="Times New Roman" pitchFamily="18" charset="0"/>
                <a:cs typeface="Times New Roman" pitchFamily="18" charset="0"/>
              </a:rPr>
            </a:br>
            <a:r>
              <a:rPr lang="ru-RU" sz="4000" b="1" dirty="0" smtClean="0">
                <a:solidFill>
                  <a:schemeClr val="tx2">
                    <a:lumMod val="75000"/>
                  </a:schemeClr>
                </a:solidFill>
                <a:latin typeface="Times New Roman" pitchFamily="18" charset="0"/>
                <a:cs typeface="Times New Roman" pitchFamily="18" charset="0"/>
              </a:rPr>
              <a:t>Жить – Родине служить.</a:t>
            </a:r>
            <a:br>
              <a:rPr lang="ru-RU" sz="4000" b="1" dirty="0" smtClean="0">
                <a:solidFill>
                  <a:schemeClr val="tx2">
                    <a:lumMod val="75000"/>
                  </a:schemeClr>
                </a:solidFill>
                <a:latin typeface="Times New Roman" pitchFamily="18" charset="0"/>
                <a:cs typeface="Times New Roman" pitchFamily="18" charset="0"/>
              </a:rPr>
            </a:br>
            <a:r>
              <a:rPr lang="ru-RU" sz="4000" b="1" dirty="0" smtClean="0">
                <a:solidFill>
                  <a:schemeClr val="tx2">
                    <a:lumMod val="75000"/>
                  </a:schemeClr>
                </a:solidFill>
                <a:latin typeface="Times New Roman" pitchFamily="18" charset="0"/>
                <a:cs typeface="Times New Roman" pitchFamily="18" charset="0"/>
              </a:rPr>
              <a:t>Родной свой край люби и знай, делами прославляй.</a:t>
            </a:r>
            <a:r>
              <a:rPr lang="ru-RU" b="1" dirty="0" smtClean="0">
                <a:solidFill>
                  <a:schemeClr val="tx2">
                    <a:lumMod val="75000"/>
                  </a:schemeClr>
                </a:solidFill>
                <a:latin typeface="Times New Roman" pitchFamily="18" charset="0"/>
                <a:cs typeface="Times New Roman" pitchFamily="18" charset="0"/>
              </a:rPr>
              <a:t/>
            </a:r>
            <a:br>
              <a:rPr lang="ru-RU" b="1" dirty="0" smtClean="0">
                <a:solidFill>
                  <a:schemeClr val="tx2">
                    <a:lumMod val="75000"/>
                  </a:schemeClr>
                </a:solidFill>
                <a:latin typeface="Times New Roman" pitchFamily="18" charset="0"/>
                <a:cs typeface="Times New Roman" pitchFamily="18" charset="0"/>
              </a:rPr>
            </a:br>
            <a:r>
              <a:rPr lang="ru-RU" b="1" dirty="0" smtClean="0">
                <a:solidFill>
                  <a:schemeClr val="tx2">
                    <a:lumMod val="75000"/>
                  </a:schemeClr>
                </a:solidFill>
                <a:latin typeface="Times New Roman" pitchFamily="18" charset="0"/>
                <a:cs typeface="Times New Roman" pitchFamily="18" charset="0"/>
              </a:rPr>
              <a:t/>
            </a:r>
            <a:br>
              <a:rPr lang="ru-RU" b="1" dirty="0" smtClean="0">
                <a:solidFill>
                  <a:schemeClr val="tx2">
                    <a:lumMod val="75000"/>
                  </a:schemeClr>
                </a:solidFill>
                <a:latin typeface="Times New Roman" pitchFamily="18" charset="0"/>
                <a:cs typeface="Times New Roman" pitchFamily="18" charset="0"/>
              </a:rPr>
            </a:br>
            <a:endParaRPr lang="ru-RU" b="1"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382791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2640" y="260648"/>
            <a:ext cx="8229600" cy="1484164"/>
          </a:xfrm>
        </p:spPr>
        <p:txBody>
          <a:bodyPr>
            <a:noAutofit/>
          </a:bodyPr>
          <a:lstStyle/>
          <a:p>
            <a:r>
              <a:rPr lang="ru-RU" sz="9600" b="1" dirty="0" smtClean="0">
                <a:solidFill>
                  <a:srgbClr val="002060"/>
                </a:solidFill>
              </a:rPr>
              <a:t>Гербы</a:t>
            </a:r>
            <a:endParaRPr lang="ru-RU" sz="9600" b="1" dirty="0">
              <a:solidFill>
                <a:srgbClr val="002060"/>
              </a:solidFill>
            </a:endParaRPr>
          </a:p>
        </p:txBody>
      </p:sp>
      <p:sp>
        <p:nvSpPr>
          <p:cNvPr id="3" name="Объект 2"/>
          <p:cNvSpPr>
            <a:spLocks noGrp="1"/>
          </p:cNvSpPr>
          <p:nvPr>
            <p:ph sz="quarter" idx="13"/>
          </p:nvPr>
        </p:nvSpPr>
        <p:spPr>
          <a:xfrm>
            <a:off x="389769" y="1772816"/>
            <a:ext cx="3822192" cy="3447288"/>
          </a:xfrm>
        </p:spPr>
        <p:txBody>
          <a:bodyPr/>
          <a:lstStyle/>
          <a:p>
            <a:endParaRPr lang="ru-RU" dirty="0"/>
          </a:p>
        </p:txBody>
      </p:sp>
      <p:sp>
        <p:nvSpPr>
          <p:cNvPr id="4" name="Объект 3"/>
          <p:cNvSpPr>
            <a:spLocks noGrp="1"/>
          </p:cNvSpPr>
          <p:nvPr>
            <p:ph sz="quarter" idx="14"/>
          </p:nvPr>
        </p:nvSpPr>
        <p:spPr/>
        <p:txBody>
          <a:bodyPr/>
          <a:lstStyle/>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72816"/>
            <a:ext cx="2160241"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744812"/>
            <a:ext cx="194421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2708920"/>
            <a:ext cx="2088232"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248" y="2678040"/>
            <a:ext cx="2160240" cy="33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1192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907704" y="2675467"/>
            <a:ext cx="5184576" cy="3450696"/>
          </a:xfrm>
        </p:spPr>
        <p:txBody>
          <a:bodyPr/>
          <a:lstStyle/>
          <a:p>
            <a:endParaRPr lang="ru-RU" dirty="0"/>
          </a:p>
        </p:txBody>
      </p:sp>
      <p:sp>
        <p:nvSpPr>
          <p:cNvPr id="3" name="Заголовок 2"/>
          <p:cNvSpPr>
            <a:spLocks noGrp="1"/>
          </p:cNvSpPr>
          <p:nvPr>
            <p:ph type="title"/>
          </p:nvPr>
        </p:nvSpPr>
        <p:spPr>
          <a:xfrm>
            <a:off x="385192" y="269800"/>
            <a:ext cx="8229600" cy="1252728"/>
          </a:xfrm>
        </p:spPr>
        <p:txBody>
          <a:bodyPr>
            <a:noAutofit/>
          </a:bodyPr>
          <a:lstStyle/>
          <a:p>
            <a:r>
              <a:rPr lang="ru-RU" sz="8800" b="1" dirty="0" smtClean="0">
                <a:solidFill>
                  <a:srgbClr val="002060"/>
                </a:solidFill>
              </a:rPr>
              <a:t>Герб России</a:t>
            </a:r>
            <a:endParaRPr lang="ru-RU" sz="8800" b="1" dirty="0">
              <a:solidFill>
                <a:srgbClr val="00206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556792"/>
            <a:ext cx="6624736"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1891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noAutofit/>
          </a:bodyPr>
          <a:lstStyle/>
          <a:p>
            <a:r>
              <a:rPr lang="ru-RU" sz="9600" dirty="0" smtClean="0">
                <a:solidFill>
                  <a:srgbClr val="002060"/>
                </a:solidFill>
                <a:latin typeface="Times New Roman" pitchFamily="18" charset="0"/>
                <a:cs typeface="Times New Roman" pitchFamily="18" charset="0"/>
              </a:rPr>
              <a:t>Флаги</a:t>
            </a:r>
            <a:endParaRPr lang="ru-RU" sz="9600" dirty="0">
              <a:solidFill>
                <a:srgbClr val="002060"/>
              </a:solidFill>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0808"/>
            <a:ext cx="9144000" cy="515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8186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189</TotalTime>
  <Words>200</Words>
  <Application>Microsoft Office PowerPoint</Application>
  <PresentationFormat>Экран (4:3)</PresentationFormat>
  <Paragraphs>36</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Волна</vt:lpstr>
      <vt:lpstr>«Поэтом можешь ты не быть, но гражданином быть обязан» (Н.А.Некрасов)</vt:lpstr>
      <vt:lpstr>Родина – Отчизна - Отечество</vt:lpstr>
      <vt:lpstr>Россия - Родина моя.</vt:lpstr>
      <vt:lpstr>Откуда начинается Родина? С Курил? С Камчатки? Или с Командор? О чем грустят глаза её степные? Над камышами всех её озер? Россия начинается с пристрастья К труду, к терпенью, к правде, к доброте. Вот в чем её звезда. Она прекрасна! Она горит и светит в темноте. Отсюда все дела её большие, Её неповторимая судьба. И если ты причастен к ней  - Россия Не с гор берёт начало, а с тебя.</vt:lpstr>
      <vt:lpstr>Человек без Родины……… Родина – мать ……. Для Родины своей ……. На чужой стороне и ………. Жить - ………….. Родной свой край ………….</vt:lpstr>
      <vt:lpstr>  Человек без Родины, что  соловей без песни. Родина – мать, умей за неё постоять. Для Родины своей жизни не жалей. На чужой стороне и весна не красна. Жить – Родине служить. Родной свой край люби и знай, делами прославляй.  </vt:lpstr>
      <vt:lpstr>Гербы</vt:lpstr>
      <vt:lpstr>Герб России</vt:lpstr>
      <vt:lpstr>Флаги</vt:lpstr>
      <vt:lpstr> Россия — священная наша держава, Россия — любимая наша страна. Могучая воля, великая слава — Твоё достоянье на все времена! Славься, Отечество наше свободное, Братских народов союз вековой, Предками данная мудрость народная! Славься, страна! Мы гордимся тобой! От южных морей до полярного края Раскинулись наши леса и поля. Одна ты на свете! Одна ты такая — Хранимая Богом родная земля! Славься, Отечество наше свободное, Братских народов союз вековой, Предками данная мудрость народная! Славься, страна! Мы гордимся тобой! Широкий простор для мечты и для жизни Грядущие нам открывают года. Нам силу даёт наша верность Отчизне. Так было, так есть и так будет всегда! Славься, Отечество наше свободное, Братских народов союз вековой, Предками данная мудрость народная! Славься, страна! Мы гордимся тобой! </vt:lpstr>
      <vt:lpstr>Человеку никак нельзя жить без Родины, как нельзя жить без сердца. (К.Паустовский)</vt:lpstr>
      <vt:lpstr> Это лицо, принадлежащее к постоянному населению данного государства, пользующееся его защитой и наделенное правами и обязанностями</vt:lpstr>
      <vt:lpstr>Конституция</vt:lpstr>
      <vt:lpstr>Ст. 20 Каждый имеет право на жизнь. Ст. 22 Каждый имеет на свободу и личную неприкосновенность. Ст. 27 каждый имеет право свободно передвигаться выбирать место пребывания и жительства. Ст. 40 Каждый имеет право на жилище никто не может быть произвольно лишен жилища. Ст. 41 Каждый имеет право на охрану здоровья и медицинскую помощь.</vt:lpstr>
      <vt:lpstr>1. Г. Х. Андерсен «Дюймовочка» 2. Ш. Перро «Золушка» 3. Русская народная сказка «Заячья избушка» 4. Ш. Перро «Красная Шапочка»</vt:lpstr>
      <vt:lpstr>Обязанности   школьника</vt:lpstr>
      <vt:lpstr>Первый Президент  Российской Федерации 1991 -1999</vt:lpstr>
      <vt:lpstr>Президент  Российской Федерации  с 7 мая 2012 год</vt:lpstr>
      <vt:lpstr>«Поэтом можешь ты не быть, но гражданином быть обязан» (Н.А.Некрасов)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Компьютер</dc:creator>
  <cp:lastModifiedBy>Компьютер</cp:lastModifiedBy>
  <cp:revision>29</cp:revision>
  <dcterms:created xsi:type="dcterms:W3CDTF">2012-02-10T15:13:44Z</dcterms:created>
  <dcterms:modified xsi:type="dcterms:W3CDTF">2012-08-31T13:16:57Z</dcterms:modified>
</cp:coreProperties>
</file>