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1" r:id="rId8"/>
    <p:sldId id="265" r:id="rId9"/>
    <p:sldId id="266" r:id="rId10"/>
    <p:sldId id="274" r:id="rId11"/>
    <p:sldId id="267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602708" y="2602708"/>
            <a:ext cx="6858000" cy="1652584"/>
          </a:xfrm>
          <a:prstGeom prst="rect">
            <a:avLst/>
          </a:prstGeom>
          <a:noFill/>
        </p:spPr>
      </p:pic>
      <p:pic>
        <p:nvPicPr>
          <p:cNvPr id="15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5039687" cy="1214422"/>
          </a:xfrm>
          <a:prstGeom prst="rect">
            <a:avLst/>
          </a:prstGeom>
          <a:noFill/>
        </p:spPr>
      </p:pic>
      <p:pic>
        <p:nvPicPr>
          <p:cNvPr id="16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104313" y="5643578"/>
            <a:ext cx="5039687" cy="1214422"/>
          </a:xfrm>
          <a:prstGeom prst="rect">
            <a:avLst/>
          </a:prstGeom>
          <a:noFill/>
        </p:spPr>
      </p:pic>
      <p:pic>
        <p:nvPicPr>
          <p:cNvPr id="14" name="Рисунок 13" descr="92506081_S__3_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9144000" cy="6858015"/>
          </a:xfrm>
          <a:prstGeom prst="frame">
            <a:avLst>
              <a:gd name="adj1" fmla="val 421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img427.jpg"/>
          <p:cNvPicPr>
            <a:picLocks noChangeAspect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1744"/>
            <a:ext cx="4880438" cy="4099568"/>
          </a:xfrm>
          <a:prstGeom prst="rect">
            <a:avLst/>
          </a:prstGeom>
        </p:spPr>
      </p:pic>
      <p:pic>
        <p:nvPicPr>
          <p:cNvPr id="12314" name="Picture 26" descr="http://img-fotki.yandex.ru/get/9503/131624064.44a/0_c0a7a_e3e0331e_S"/>
          <p:cNvPicPr>
            <a:picLocks noChangeAspect="1" noChangeArrowheads="1"/>
          </p:cNvPicPr>
          <p:nvPr userDrawn="1"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2360">
            <a:off x="242508" y="297069"/>
            <a:ext cx="1881382" cy="16430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1E0C-61DC-44E9-B27A-2D1E0466B37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456C5-C0F0-4B1C-A26E-FBD810C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1E0C-61DC-44E9-B27A-2D1E0466B37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456C5-C0F0-4B1C-A26E-FBD810C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0F8B-3AF3-432C-973A-0EADE2888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4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" y="0"/>
            <a:ext cx="4429124" cy="1067294"/>
          </a:xfrm>
          <a:prstGeom prst="rect">
            <a:avLst/>
          </a:prstGeom>
          <a:noFill/>
        </p:spPr>
      </p:pic>
      <p:pic>
        <p:nvPicPr>
          <p:cNvPr id="9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821793" y="2821793"/>
            <a:ext cx="6858000" cy="1214414"/>
          </a:xfrm>
          <a:prstGeom prst="rect">
            <a:avLst/>
          </a:prstGeom>
          <a:noFill/>
        </p:spPr>
      </p:pic>
      <p:pic>
        <p:nvPicPr>
          <p:cNvPr id="10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42976" y="5945629"/>
            <a:ext cx="3786214" cy="912371"/>
          </a:xfrm>
          <a:prstGeom prst="rect">
            <a:avLst/>
          </a:prstGeom>
          <a:noFill/>
        </p:spPr>
      </p:pic>
      <p:pic>
        <p:nvPicPr>
          <p:cNvPr id="7" name="Рисунок 6" descr="92506081_S__3_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9144000" cy="6858015"/>
          </a:xfrm>
          <a:prstGeom prst="frame">
            <a:avLst>
              <a:gd name="adj1" fmla="val 421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img427.jpg"/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7628"/>
            <a:ext cx="3286116" cy="2760337"/>
          </a:xfrm>
          <a:prstGeom prst="rect">
            <a:avLst/>
          </a:prstGeom>
        </p:spPr>
      </p:pic>
      <p:pic>
        <p:nvPicPr>
          <p:cNvPr id="12" name="Picture 26" descr="http://img-fotki.yandex.ru/get/9503/131624064.44a/0_c0a7a_e3e0331e_S"/>
          <p:cNvPicPr>
            <a:picLocks noChangeAspect="1" noChangeArrowheads="1"/>
          </p:cNvPicPr>
          <p:nvPr userDrawn="1"/>
        </p:nvPicPr>
        <p:blipFill>
          <a:blip r:embed="rId7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2360">
            <a:off x="166321" y="418030"/>
            <a:ext cx="1290319" cy="11268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4446771" cy="1071546"/>
          </a:xfrm>
          <a:prstGeom prst="rect">
            <a:avLst/>
          </a:prstGeom>
          <a:noFill/>
        </p:spPr>
      </p:pic>
      <p:pic>
        <p:nvPicPr>
          <p:cNvPr id="8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687597" y="1687598"/>
            <a:ext cx="4446734" cy="1071537"/>
          </a:xfrm>
          <a:prstGeom prst="rect">
            <a:avLst/>
          </a:prstGeom>
          <a:noFill/>
        </p:spPr>
      </p:pic>
      <p:pic>
        <p:nvPicPr>
          <p:cNvPr id="9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384864" y="4098864"/>
            <a:ext cx="4446735" cy="1071537"/>
          </a:xfrm>
          <a:prstGeom prst="rect">
            <a:avLst/>
          </a:prstGeom>
          <a:noFill/>
        </p:spPr>
      </p:pic>
      <p:pic>
        <p:nvPicPr>
          <p:cNvPr id="10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97266" y="5786463"/>
            <a:ext cx="4446734" cy="1071537"/>
          </a:xfrm>
          <a:prstGeom prst="rect">
            <a:avLst/>
          </a:prstGeom>
          <a:noFill/>
        </p:spPr>
      </p:pic>
      <p:pic>
        <p:nvPicPr>
          <p:cNvPr id="12" name="Picture 12" descr="http://player.myshared.ru/1015312/data/images/img16.png"/>
          <p:cNvPicPr>
            <a:picLocks noChangeAspect="1" noChangeArrowheads="1"/>
          </p:cNvPicPr>
          <p:nvPr userDrawn="1"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2910" y="5786463"/>
            <a:ext cx="4446734" cy="1071537"/>
          </a:xfrm>
          <a:prstGeom prst="rect">
            <a:avLst/>
          </a:prstGeom>
          <a:noFill/>
        </p:spPr>
      </p:pic>
      <p:pic>
        <p:nvPicPr>
          <p:cNvPr id="11" name="Рисунок 10" descr="92506081_S__3_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9144000" cy="6858015"/>
          </a:xfrm>
          <a:prstGeom prst="frame">
            <a:avLst>
              <a:gd name="adj1" fmla="val 421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2506081_S__3_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9144000" cy="6858015"/>
          </a:xfrm>
          <a:prstGeom prst="frame">
            <a:avLst>
              <a:gd name="adj1" fmla="val 421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1E0C-61DC-44E9-B27A-2D1E0466B37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456C5-C0F0-4B1C-A26E-FBD810C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1E0C-61DC-44E9-B27A-2D1E0466B37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456C5-C0F0-4B1C-A26E-FBD810C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1E0C-61DC-44E9-B27A-2D1E0466B37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456C5-C0F0-4B1C-A26E-FBD810C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1E0C-61DC-44E9-B27A-2D1E0466B37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456C5-C0F0-4B1C-A26E-FBD810C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1E0C-61DC-44E9-B27A-2D1E0466B37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456C5-C0F0-4B1C-A26E-FBD810C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1857364"/>
            <a:ext cx="4500594" cy="17235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Здравствуй,</a:t>
            </a:r>
          </a:p>
          <a:p>
            <a:pPr algn="ctr"/>
            <a:r>
              <a:rPr lang="ru-RU" sz="44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школа!</a:t>
            </a:r>
          </a:p>
          <a:p>
            <a:endParaRPr lang="ru-RU" b="1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4365104"/>
            <a:ext cx="3589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МБОУ «Николаевская СОШ»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Учитель начальных классов Чернышева Жанна Юрьевна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ownloads\1010664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808">
            <a:off x="3525316" y="837139"/>
            <a:ext cx="3641521" cy="46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36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259632" y="260648"/>
            <a:ext cx="6985000" cy="34559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148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Станция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«Музыкальная</a:t>
            </a: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"</a:t>
            </a:r>
          </a:p>
        </p:txBody>
      </p:sp>
      <p:pic>
        <p:nvPicPr>
          <p:cNvPr id="7170" name="Picture 2" descr="C:\Users\Home\Downloads\подготовка к празднику\к 1 сентября картинки\24aacdf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261" y="3716635"/>
            <a:ext cx="2990908" cy="22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31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980727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КЛЯТВА ПЕРВОКЛАССНИКА</a:t>
            </a:r>
          </a:p>
          <a:p>
            <a:r>
              <a:rPr lang="ru-RU" i="1" dirty="0"/>
              <a:t>Клянусь читать и писать я прилично</a:t>
            </a:r>
          </a:p>
          <a:p>
            <a:r>
              <a:rPr lang="ru-RU" i="1" dirty="0"/>
              <a:t>И в ранце носить "хорошо" и "отлично".</a:t>
            </a:r>
          </a:p>
          <a:p>
            <a:r>
              <a:rPr lang="ru-RU" i="1" dirty="0">
                <a:solidFill>
                  <a:srgbClr val="FF0000"/>
                </a:solidFill>
              </a:rPr>
              <a:t>Клянусь!</a:t>
            </a:r>
          </a:p>
          <a:p>
            <a:r>
              <a:rPr lang="ru-RU" i="1" dirty="0"/>
              <a:t>Клянусь в том, что буду я очень стараться</a:t>
            </a:r>
          </a:p>
          <a:p>
            <a:r>
              <a:rPr lang="ru-RU" i="1" dirty="0"/>
              <a:t>С друзьями моими впредь больше не драться!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Клянусь!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14096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Клянусь я ребёнком воспитанным быть,</a:t>
            </a:r>
          </a:p>
          <a:p>
            <a:r>
              <a:rPr lang="ru-RU" i="1" dirty="0"/>
              <a:t>Не бегать по школе, а шагом ходить.</a:t>
            </a:r>
          </a:p>
          <a:p>
            <a:r>
              <a:rPr lang="ru-RU" i="1" dirty="0">
                <a:solidFill>
                  <a:srgbClr val="FF0000"/>
                </a:solidFill>
              </a:rPr>
              <a:t>Клянусь!</a:t>
            </a:r>
          </a:p>
          <a:p>
            <a:r>
              <a:rPr lang="ru-RU" i="1" dirty="0"/>
              <a:t>А если нарушу я клятву свою,</a:t>
            </a:r>
          </a:p>
          <a:p>
            <a:r>
              <a:rPr lang="ru-RU" i="1" dirty="0"/>
              <a:t>Тогда я молочный свой зуб отдаю,</a:t>
            </a:r>
          </a:p>
          <a:p>
            <a:r>
              <a:rPr lang="ru-RU" i="1" dirty="0"/>
              <a:t>Тогда обещаю мыть вечно посуду,</a:t>
            </a:r>
          </a:p>
          <a:p>
            <a:r>
              <a:rPr lang="ru-RU" i="1" dirty="0"/>
              <a:t>И на компьютере играть я не буду!</a:t>
            </a:r>
          </a:p>
          <a:p>
            <a:r>
              <a:rPr lang="ru-RU" i="1" dirty="0">
                <a:solidFill>
                  <a:srgbClr val="FF0000"/>
                </a:solidFill>
              </a:rPr>
              <a:t>Клянусь!</a:t>
            </a:r>
          </a:p>
          <a:p>
            <a:r>
              <a:rPr lang="ru-RU" i="1" dirty="0"/>
              <a:t>Ребёнком всегда идеальным я буду</a:t>
            </a:r>
          </a:p>
          <a:p>
            <a:r>
              <a:rPr lang="ru-RU" i="1" dirty="0"/>
              <a:t>И клятвы моей никогда не забуду!</a:t>
            </a:r>
          </a:p>
          <a:p>
            <a:r>
              <a:rPr lang="ru-RU" i="1" dirty="0">
                <a:solidFill>
                  <a:srgbClr val="FF0000"/>
                </a:solidFill>
              </a:rPr>
              <a:t>Клянусь!</a:t>
            </a:r>
          </a:p>
        </p:txBody>
      </p:sp>
      <p:pic>
        <p:nvPicPr>
          <p:cNvPr id="2050" name="Picture 2" descr="C:\Users\Home\Downloads\подготовка к празднику\к 1 сентября картинки\521742-b34359be88b2095d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7300">
            <a:off x="6079837" y="264864"/>
            <a:ext cx="2502911" cy="25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83671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Клятва родителей первоклассников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i="1" dirty="0"/>
              <a:t>Клянусь </a:t>
            </a:r>
            <a:r>
              <a:rPr lang="ru-RU" i="1" dirty="0" smtClean="0"/>
              <a:t>будь </a:t>
            </a:r>
            <a:r>
              <a:rPr lang="ru-RU" i="1" dirty="0"/>
              <a:t>я мать или будь я </a:t>
            </a:r>
            <a:r>
              <a:rPr lang="ru-RU" i="1" dirty="0" smtClean="0"/>
              <a:t>отец Ребёнку </a:t>
            </a:r>
            <a:r>
              <a:rPr lang="ru-RU" i="1" dirty="0"/>
              <a:t>всегда говорить "Молодец"!</a:t>
            </a:r>
            <a:endParaRPr lang="ru-RU" dirty="0"/>
          </a:p>
          <a:p>
            <a:r>
              <a:rPr lang="ru-RU" i="1" dirty="0">
                <a:solidFill>
                  <a:srgbClr val="FF0000"/>
                </a:solidFill>
              </a:rPr>
              <a:t>Клянусь!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i="1" dirty="0"/>
              <a:t>Клянусь я в учёбе ребёнка не "строить",</a:t>
            </a:r>
            <a:endParaRPr lang="ru-RU" dirty="0"/>
          </a:p>
          <a:p>
            <a:r>
              <a:rPr lang="ru-RU" i="1" dirty="0"/>
              <a:t>Клянусь вместе с ним иностранный освоить.</a:t>
            </a:r>
            <a:endParaRPr lang="ru-RU" dirty="0"/>
          </a:p>
          <a:p>
            <a:r>
              <a:rPr lang="ru-RU" i="1" dirty="0">
                <a:solidFill>
                  <a:srgbClr val="FF0000"/>
                </a:solidFill>
              </a:rPr>
              <a:t>Клянусь!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i="1" dirty="0"/>
              <a:t>За двойки клянусь я его не ругать</a:t>
            </a:r>
            <a:endParaRPr lang="ru-RU" dirty="0"/>
          </a:p>
          <a:p>
            <a:r>
              <a:rPr lang="ru-RU" i="1" dirty="0"/>
              <a:t>И делать уроки ему помогать.</a:t>
            </a:r>
            <a:endParaRPr lang="ru-RU" dirty="0"/>
          </a:p>
          <a:p>
            <a:r>
              <a:rPr lang="ru-RU" i="1" dirty="0">
                <a:solidFill>
                  <a:srgbClr val="FF0000"/>
                </a:solidFill>
              </a:rPr>
              <a:t>Клянусь!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73066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А если нарушу я клятву мою,</a:t>
            </a:r>
            <a:endParaRPr lang="ru-RU" dirty="0"/>
          </a:p>
          <a:p>
            <a:r>
              <a:rPr lang="ru-RU" i="1" dirty="0"/>
              <a:t>Тогда я последний свой зуб отдаю,</a:t>
            </a:r>
            <a:endParaRPr lang="ru-RU" dirty="0"/>
          </a:p>
          <a:p>
            <a:r>
              <a:rPr lang="ru-RU" i="1" dirty="0"/>
              <a:t>Тогда моего обещаю ребёнка</a:t>
            </a:r>
            <a:endParaRPr lang="ru-RU" dirty="0"/>
          </a:p>
          <a:p>
            <a:r>
              <a:rPr lang="ru-RU" i="1" dirty="0"/>
              <a:t>Кормить ежедневно варёной сгущёнкой!</a:t>
            </a:r>
            <a:endParaRPr lang="ru-RU" dirty="0"/>
          </a:p>
          <a:p>
            <a:r>
              <a:rPr lang="ru-RU" i="1" dirty="0">
                <a:solidFill>
                  <a:srgbClr val="FF0000"/>
                </a:solidFill>
              </a:rPr>
              <a:t>Клянусь!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i="1" dirty="0"/>
              <a:t>Тогда идеальным родителем буду</a:t>
            </a:r>
            <a:endParaRPr lang="ru-RU" dirty="0"/>
          </a:p>
          <a:p>
            <a:r>
              <a:rPr lang="ru-RU" i="1" dirty="0"/>
              <a:t>И клятвы моей никогда не забуду!</a:t>
            </a:r>
            <a:endParaRPr lang="ru-RU" dirty="0"/>
          </a:p>
          <a:p>
            <a:r>
              <a:rPr lang="ru-RU" i="1" dirty="0">
                <a:solidFill>
                  <a:srgbClr val="FF0000"/>
                </a:solidFill>
              </a:rPr>
              <a:t>Клянусь!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ome\Downloads\подготовка к празднику\к 1 сентября картинки\1sent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668006"/>
            <a:ext cx="2555942" cy="24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9036496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подготовка к празднику\к 1 сентября картинки\EXdtOZRy7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овозик из копия.jpg">
            <a:hlinkClick r:id="rId2" action="ppaction://hlinksldjump" tooltip="В путь!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9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259632" y="260648"/>
            <a:ext cx="6985000" cy="34559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148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Станция</a:t>
            </a:r>
          </a:p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"Математическая"</a:t>
            </a:r>
          </a:p>
        </p:txBody>
      </p:sp>
      <p:pic>
        <p:nvPicPr>
          <p:cNvPr id="2050" name="Picture 2" descr="C:\Users\Home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3168352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матреш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10556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Line 7"/>
          <p:cNvSpPr>
            <a:spLocks noChangeShapeType="1"/>
          </p:cNvSpPr>
          <p:nvPr/>
        </p:nvSpPr>
        <p:spPr bwMode="auto">
          <a:xfrm>
            <a:off x="2771775" y="2205038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4" name="Line 8"/>
          <p:cNvSpPr>
            <a:spLocks noChangeShapeType="1"/>
          </p:cNvSpPr>
          <p:nvPr/>
        </p:nvSpPr>
        <p:spPr bwMode="auto">
          <a:xfrm>
            <a:off x="3348038" y="1700213"/>
            <a:ext cx="0" cy="1008062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5" name="Line 9"/>
          <p:cNvSpPr>
            <a:spLocks noChangeShapeType="1"/>
          </p:cNvSpPr>
          <p:nvPr/>
        </p:nvSpPr>
        <p:spPr bwMode="auto">
          <a:xfrm>
            <a:off x="5508625" y="2492375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5508625" y="1916113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9" name="Picture 11" descr="матреш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10556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матреш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10556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7164388" y="1052513"/>
            <a:ext cx="1223962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200">
                <a:solidFill>
                  <a:srgbClr val="FF0066"/>
                </a:solidFill>
                <a:effectLst/>
              </a:rPr>
              <a:t>3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7235825" y="1196975"/>
            <a:ext cx="1150938" cy="1871663"/>
          </a:xfrm>
          <a:prstGeom prst="rect">
            <a:avLst/>
          </a:prstGeom>
          <a:solidFill>
            <a:srgbClr val="009900"/>
          </a:soli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effectLst/>
            </a:endParaRPr>
          </a:p>
        </p:txBody>
      </p:sp>
      <p:pic>
        <p:nvPicPr>
          <p:cNvPr id="8203" name="Picture 15" descr="мячи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10477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6" descr="мячи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229225"/>
            <a:ext cx="10477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7" descr="мячи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860800"/>
            <a:ext cx="10477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8" descr="мяч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5229225"/>
            <a:ext cx="10477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9" descr="мячи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508500"/>
            <a:ext cx="10477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Line 20"/>
          <p:cNvSpPr>
            <a:spLocks noChangeShapeType="1"/>
          </p:cNvSpPr>
          <p:nvPr/>
        </p:nvSpPr>
        <p:spPr bwMode="auto">
          <a:xfrm>
            <a:off x="4067175" y="5084763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209" name="Picture 21" descr="мяч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581525"/>
            <a:ext cx="10477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Line 22"/>
          <p:cNvSpPr>
            <a:spLocks noChangeShapeType="1"/>
          </p:cNvSpPr>
          <p:nvPr/>
        </p:nvSpPr>
        <p:spPr bwMode="auto">
          <a:xfrm>
            <a:off x="6300788" y="5445125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>
            <a:off x="6300788" y="4941888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7667625" y="3933825"/>
            <a:ext cx="1258888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200">
                <a:solidFill>
                  <a:srgbClr val="FF0066"/>
                </a:solidFill>
                <a:effectLst/>
              </a:rPr>
              <a:t>4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7596188" y="3933825"/>
            <a:ext cx="1295400" cy="2305050"/>
          </a:xfrm>
          <a:prstGeom prst="rect">
            <a:avLst/>
          </a:prstGeom>
          <a:solidFill>
            <a:srgbClr val="FF0000"/>
          </a:soli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effectLst/>
            </a:endParaRPr>
          </a:p>
        </p:txBody>
      </p:sp>
      <p:sp>
        <p:nvSpPr>
          <p:cNvPr id="8214" name="WordArt 22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329238" cy="1073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Сосчитай-ка</a:t>
            </a:r>
          </a:p>
        </p:txBody>
      </p:sp>
    </p:spTree>
    <p:extLst>
      <p:ext uri="{BB962C8B-B14F-4D97-AF65-F5344CB8AC3E}">
        <p14:creationId xmlns:p14="http://schemas.microsoft.com/office/powerpoint/2010/main" val="21545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 animBg="1"/>
      <p:bldP spid="737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m-zuk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0" y="0"/>
            <a:ext cx="3773932" cy="3212976"/>
          </a:xfrm>
          <a:noFill/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72987" y="2586215"/>
            <a:ext cx="54721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3200" b="1" i="1" dirty="0">
                <a:solidFill>
                  <a:srgbClr val="002060"/>
                </a:solidFill>
                <a:effectLst/>
              </a:rPr>
              <a:t>Под кустами у реки</a:t>
            </a:r>
          </a:p>
          <a:p>
            <a:pPr>
              <a:defRPr/>
            </a:pPr>
            <a:r>
              <a:rPr lang="ru-RU" sz="3200" b="1" i="1" dirty="0">
                <a:solidFill>
                  <a:srgbClr val="002060"/>
                </a:solidFill>
                <a:effectLst/>
              </a:rPr>
              <a:t>Жили майские жуки:</a:t>
            </a:r>
          </a:p>
          <a:p>
            <a:pPr>
              <a:defRPr/>
            </a:pPr>
            <a:r>
              <a:rPr lang="ru-RU" sz="3200" b="1" i="1" dirty="0">
                <a:solidFill>
                  <a:srgbClr val="002060"/>
                </a:solidFill>
                <a:effectLst/>
              </a:rPr>
              <a:t>Дочка, сын, отец и мать – </a:t>
            </a:r>
          </a:p>
          <a:p>
            <a:pPr>
              <a:defRPr/>
            </a:pPr>
            <a:r>
              <a:rPr lang="ru-RU" sz="3200" b="1" i="1" dirty="0">
                <a:solidFill>
                  <a:srgbClr val="002060"/>
                </a:solidFill>
                <a:effectLst/>
              </a:rPr>
              <a:t>Кто успел их сосчитать</a:t>
            </a:r>
            <a:r>
              <a:rPr lang="ru-RU" sz="3200" b="1" dirty="0">
                <a:solidFill>
                  <a:srgbClr val="002060"/>
                </a:solidFill>
                <a:effectLst/>
              </a:rPr>
              <a:t>?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5722938" y="836712"/>
            <a:ext cx="1706562" cy="17065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>
                <a:solidFill>
                  <a:srgbClr val="FFFFFF"/>
                </a:solidFill>
                <a:effectLst/>
              </a:rPr>
              <a:t>4</a:t>
            </a:r>
          </a:p>
        </p:txBody>
      </p:sp>
      <p:pic>
        <p:nvPicPr>
          <p:cNvPr id="2051" name="Picture 3" descr="C:\Users\Home\Downloads\1класс\172496-melisen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830" y="3933861"/>
            <a:ext cx="3804826" cy="28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03648" y="7500"/>
            <a:ext cx="6937375" cy="33496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6778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Станция</a:t>
            </a:r>
          </a:p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"Загадочная"</a:t>
            </a:r>
          </a:p>
        </p:txBody>
      </p:sp>
      <p:pic>
        <p:nvPicPr>
          <p:cNvPr id="3074" name="Picture 2" descr="C:\Users\Home\Downloads\22566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та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92134"/>
            <a:ext cx="2951857" cy="27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d9560b6f6fc061b4ca526e224d7be47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03824">
            <a:off x="6323337" y="866191"/>
            <a:ext cx="1762125" cy="2257326"/>
          </a:xfrm>
          <a:prstGeom prst="rect">
            <a:avLst/>
          </a:prstGeom>
          <a:noFill/>
        </p:spPr>
      </p:pic>
      <p:pic>
        <p:nvPicPr>
          <p:cNvPr id="4" name="Picture 15" descr="200711170909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3433" y="1774688"/>
            <a:ext cx="1616075" cy="288131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 rot="17821178" flipH="1">
            <a:off x="6795923" y="3540146"/>
            <a:ext cx="1193800" cy="2476500"/>
            <a:chOff x="3797" y="754"/>
            <a:chExt cx="852" cy="193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78698">
              <a:off x="3797" y="751"/>
              <a:ext cx="852" cy="1910"/>
            </a:xfrm>
            <a:custGeom>
              <a:avLst/>
              <a:gdLst>
                <a:gd name="T0" fmla="*/ 0 w 1252"/>
                <a:gd name="T1" fmla="*/ 1 h 3125"/>
                <a:gd name="T2" fmla="*/ 1 w 1252"/>
                <a:gd name="T3" fmla="*/ 0 h 3125"/>
                <a:gd name="T4" fmla="*/ 1 w 1252"/>
                <a:gd name="T5" fmla="*/ 1 h 3125"/>
                <a:gd name="T6" fmla="*/ 1 w 1252"/>
                <a:gd name="T7" fmla="*/ 1 h 3125"/>
                <a:gd name="T8" fmla="*/ 1 w 1252"/>
                <a:gd name="T9" fmla="*/ 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rot="78698">
              <a:off x="4428" y="2311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608"/>
                <a:gd name="T14" fmla="*/ 316 w 31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78698">
              <a:off x="4551" y="2535"/>
              <a:ext cx="84" cy="141"/>
            </a:xfrm>
            <a:custGeom>
              <a:avLst/>
              <a:gdLst>
                <a:gd name="T0" fmla="*/ 1 w 121"/>
                <a:gd name="T1" fmla="*/ 0 h 230"/>
                <a:gd name="T2" fmla="*/ 0 w 121"/>
                <a:gd name="T3" fmla="*/ 1 h 230"/>
                <a:gd name="T4" fmla="*/ 1 w 121"/>
                <a:gd name="T5" fmla="*/ 1 h 230"/>
                <a:gd name="T6" fmla="*/ 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rot="78698">
              <a:off x="3861" y="761"/>
              <a:ext cx="743" cy="1593"/>
            </a:xfrm>
            <a:custGeom>
              <a:avLst/>
              <a:gdLst>
                <a:gd name="T0" fmla="*/ 1 w 1094"/>
                <a:gd name="T1" fmla="*/ 1 h 2612"/>
                <a:gd name="T2" fmla="*/ 1 w 1094"/>
                <a:gd name="T3" fmla="*/ 1 h 2612"/>
                <a:gd name="T4" fmla="*/ 1 w 1094"/>
                <a:gd name="T5" fmla="*/ 1 h 2612"/>
                <a:gd name="T6" fmla="*/ 1 w 1094"/>
                <a:gd name="T7" fmla="*/ 0 h 2612"/>
                <a:gd name="T8" fmla="*/ 0 w 1094"/>
                <a:gd name="T9" fmla="*/ 1 h 2612"/>
                <a:gd name="T10" fmla="*/ 1 w 1094"/>
                <a:gd name="T11" fmla="*/ 1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4098" name="Picture 2" descr="C:\Users\Home\Downloads\8066_14_1__15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74453"/>
            <a:ext cx="2088232" cy="13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10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wnloads\plastilin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067" y="332656"/>
            <a:ext cx="31178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ownloads\1369303673_267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922" y="1490919"/>
            <a:ext cx="3381145" cy="22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ownloads\8aa7d79c721dd6ff7847584e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14" y="3749524"/>
            <a:ext cx="3077008" cy="213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28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243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123</cp:lastModifiedBy>
  <cp:revision>49</cp:revision>
  <dcterms:created xsi:type="dcterms:W3CDTF">2015-08-06T10:16:38Z</dcterms:created>
  <dcterms:modified xsi:type="dcterms:W3CDTF">2015-12-02T11:08:53Z</dcterms:modified>
</cp:coreProperties>
</file>