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9" r:id="rId2"/>
    <p:sldId id="268" r:id="rId3"/>
    <p:sldId id="262" r:id="rId4"/>
    <p:sldId id="265" r:id="rId5"/>
    <p:sldId id="264" r:id="rId6"/>
    <p:sldId id="258" r:id="rId7"/>
    <p:sldId id="270" r:id="rId8"/>
    <p:sldId id="269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7F84CED4-C79C-4493-88DA-BF37F4E777D8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5C3477CB-F3E4-4F74-8618-EDCAFC99A0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2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8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31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7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0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8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FF5C2-1C57-42B6-A620-7BAED1FC9853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7B5A-2FB8-4C7B-8CF6-AEE8C99CD4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1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D8B82-43ED-49B8-A751-DBDF3D62C15D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286D-35A0-4A30-9B74-FCB572CB0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31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DACD9E-6750-4187-9DAE-0344452010C2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F601C-9C07-49F8-A112-FF171B008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62DEE-92D8-4806-B224-17C9B139288B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2505A-3338-46E3-9E72-20D70A492E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503CE-5CAE-4BAA-974B-71D723C945E9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132D0-FFB8-4D17-BDC7-8ECBEE8FD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6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9A584-FF9C-4315-A9AA-281C6D2434F3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518ED-83F8-4DD9-9ECB-5EBF1A568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8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118AC-987E-4DC0-8653-20EF8E36F14E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725AA-816C-47EB-9EBA-D85EFD7701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41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C551E-F811-470A-B968-AEC298CF5DEB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8DCCC-2A7F-4249-8504-195FB937D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4B8D9-E500-477B-A2AA-6F8D49F0BF5D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37E-FC05-46D1-BA68-D49BBB4E3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8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D8FBD-0DEB-49CB-AA92-13B916C74A70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A948B-7BEA-456F-8577-17F835A50A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CF2D967-4714-4D4A-B687-D5F88648ED1C}" type="datetimeFigureOut">
              <a:rPr lang="ru-RU" smtClean="0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49D1719-3D87-4FAB-974E-7B75F33CC3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1%80%D0%B8%D1%84%D1%82" TargetMode="External"/><Relationship Id="rId2" Type="http://schemas.openxmlformats.org/officeDocument/2006/relationships/hyperlink" Target="https://ru.wikipedia.org/wiki/%D0%A2%D0%B0%D0%BA%D1%82%D0%B8%D0%BB%D1%8C%D0%BD%D1%8B%D0%B9_%D0%B0%D0%BB%D1%84%D0%B0%D0%B2%D0%B8%D1%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978523" y="2492896"/>
            <a:ext cx="6984776" cy="2016224"/>
          </a:xfrm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7115175" cy="3071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16425"/>
            <a:ext cx="440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Урок ДОБРА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0800000" flipV="1">
            <a:off x="4788024" y="4906858"/>
            <a:ext cx="3637638" cy="9704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МБОУ лицей №3</a:t>
            </a:r>
            <a:b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Голубь Валентина Тимофеевна, 2015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24744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Шрифт Брайля</a:t>
            </a:r>
            <a:r>
              <a:rPr lang="ru-RU" sz="2800" dirty="0"/>
              <a:t>  — рельефно-точечный </a:t>
            </a:r>
            <a:r>
              <a:rPr lang="ru-RU" sz="2800" dirty="0">
                <a:hlinkClick r:id="rId2" tooltip="Тактильный алфавит"/>
              </a:rPr>
              <a:t>тактильный</a:t>
            </a:r>
            <a:r>
              <a:rPr lang="ru-RU" sz="2800" dirty="0"/>
              <a:t> </a:t>
            </a:r>
            <a:r>
              <a:rPr lang="ru-RU" sz="2800" dirty="0">
                <a:hlinkClick r:id="rId3" tooltip="Шрифт"/>
              </a:rPr>
              <a:t>шрифт</a:t>
            </a:r>
            <a:r>
              <a:rPr lang="ru-RU" sz="2800" dirty="0"/>
              <a:t>, предназначенный для письма и чтения незрячими и плохо видящими людьми.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71513"/>
            <a:ext cx="3958580" cy="29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означает понятие «</a:t>
            </a:r>
            <a:r>
              <a:rPr lang="ru-RU" sz="3200" dirty="0" err="1" smtClean="0"/>
              <a:t>Безбарьерная</a:t>
            </a:r>
            <a:r>
              <a:rPr lang="ru-RU" sz="3200" dirty="0" smtClean="0"/>
              <a:t> среда»?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приспособления для создания </a:t>
            </a:r>
            <a:r>
              <a:rPr lang="ru-RU" sz="3200" dirty="0" err="1" smtClean="0"/>
              <a:t>безбарьерной</a:t>
            </a:r>
            <a:r>
              <a:rPr lang="ru-RU" sz="3200" dirty="0" smtClean="0"/>
              <a:t> среды ты видел в нашем городе?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09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859628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6" y="3356992"/>
            <a:ext cx="4211960" cy="2369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44" y="1772815"/>
            <a:ext cx="3486988" cy="26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ты запомнил из сегодняшнего урока?</a:t>
            </a:r>
          </a:p>
          <a:p>
            <a:endParaRPr lang="ru-RU" sz="2800" dirty="0"/>
          </a:p>
          <a:p>
            <a:r>
              <a:rPr lang="ru-RU" sz="2800" dirty="0" smtClean="0"/>
              <a:t>Что было для тебя новым?</a:t>
            </a:r>
          </a:p>
          <a:p>
            <a:endParaRPr lang="ru-RU" sz="2800" dirty="0"/>
          </a:p>
          <a:p>
            <a:r>
              <a:rPr lang="ru-RU" sz="2800" dirty="0" smtClean="0"/>
              <a:t>Как ты будешь относиться к людям с ограниченными возможностями?</a:t>
            </a:r>
          </a:p>
          <a:p>
            <a:endParaRPr lang="ru-RU" sz="2800" dirty="0"/>
          </a:p>
          <a:p>
            <a:r>
              <a:rPr lang="ru-RU" sz="2800" dirty="0" smtClean="0"/>
              <a:t>Что еще ты хотел бы узнать по этой теме?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78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48725"/>
            <a:ext cx="817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Всем людям </a:t>
            </a: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должна быть обеспечена возможность определить себя как личность и реализовать свои 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возможности </a:t>
            </a: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 безопасных и благоприятных </a:t>
            </a: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условиях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748019" cy="28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78581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ли дети могут учиться в школе?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24736" cy="470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950" y="908720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в Воронежской области число детей - инвалидов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- 5351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143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ребенка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на 10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.)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8739" y="2735777"/>
            <a:ext cx="8275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*знаком ли ты с такими детьми?</a:t>
            </a:r>
          </a:p>
          <a:p>
            <a:endParaRPr lang="ru-RU" sz="3200" dirty="0"/>
          </a:p>
          <a:p>
            <a:r>
              <a:rPr lang="ru-RU" sz="3200" dirty="0" smtClean="0"/>
              <a:t>*как нужно относиться к таким детям?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90" y="4624389"/>
            <a:ext cx="1269279" cy="1269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://im7-tub.yandex.net/i?id=111339906-08"/>
          <p:cNvSpPr>
            <a:spLocks noChangeAspect="1" noChangeArrowheads="1"/>
          </p:cNvSpPr>
          <p:nvPr/>
        </p:nvSpPr>
        <p:spPr bwMode="auto">
          <a:xfrm>
            <a:off x="155575" y="-433388"/>
            <a:ext cx="13525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132" y="-101052"/>
            <a:ext cx="9294366" cy="159228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3" y="1484784"/>
            <a:ext cx="2448272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4594862" cy="2470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9" y="3955198"/>
            <a:ext cx="3049087" cy="2292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0289"/>
            <a:ext cx="2801516" cy="224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4807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такое параолимпийские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игры?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584287" cy="306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9144000" cy="4667785"/>
          </a:xfrm>
        </p:spPr>
      </p:pic>
    </p:spTree>
    <p:extLst>
      <p:ext uri="{BB962C8B-B14F-4D97-AF65-F5344CB8AC3E}">
        <p14:creationId xmlns:p14="http://schemas.microsoft.com/office/powerpoint/2010/main" val="32409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92696"/>
            <a:ext cx="6798734" cy="1303867"/>
          </a:xfrm>
        </p:spPr>
        <p:txBody>
          <a:bodyPr/>
          <a:lstStyle/>
          <a:p>
            <a:r>
              <a:rPr lang="ru-RU" b="1" dirty="0" smtClean="0"/>
              <a:t>Дорожные знаки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Слепые пешеходы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Инвалиды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Кроме инвалидов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70514"/>
            <a:ext cx="2161782" cy="1432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56" y="3922315"/>
            <a:ext cx="2130041" cy="1198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5120839"/>
            <a:ext cx="2161781" cy="11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br>
              <a:rPr lang="ru-RU" dirty="0" smtClean="0"/>
            </a:br>
            <a:r>
              <a:rPr lang="ru-RU" b="1" dirty="0" smtClean="0"/>
              <a:t>Шрифт </a:t>
            </a:r>
            <a:r>
              <a:rPr lang="ru-RU" b="1" dirty="0"/>
              <a:t>Брайля</a:t>
            </a:r>
            <a:r>
              <a:rPr lang="ru-RU" dirty="0"/>
              <a:t> 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2492896"/>
            <a:ext cx="3937000" cy="3444875"/>
          </a:xfrm>
        </p:spPr>
      </p:pic>
    </p:spTree>
    <p:extLst>
      <p:ext uri="{BB962C8B-B14F-4D97-AF65-F5344CB8AC3E}">
        <p14:creationId xmlns:p14="http://schemas.microsoft.com/office/powerpoint/2010/main" val="26377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1093</TotalTime>
  <Words>134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Garamond</vt:lpstr>
      <vt:lpstr>Wingdings 2</vt:lpstr>
      <vt:lpstr>Натуральные материалы</vt:lpstr>
      <vt:lpstr>Презентация PowerPoint</vt:lpstr>
      <vt:lpstr>Презентация PowerPoint</vt:lpstr>
      <vt:lpstr>Все ли дети могут учиться в школе?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Дорожные знаки</vt:lpstr>
      <vt:lpstr>Что такое  Шрифт Брайля 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Gribanova, Yuliya</dc:creator>
  <cp:lastModifiedBy>Golub, Yuliya</cp:lastModifiedBy>
  <cp:revision>107</cp:revision>
  <dcterms:modified xsi:type="dcterms:W3CDTF">2015-11-30T10:43:55Z</dcterms:modified>
</cp:coreProperties>
</file>