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B5E1A8-A87F-47BD-8040-3ACCACD2582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A68319-0AC3-4D1A-9B4C-2EE067020DC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/>
              <a:t>            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</TotalTime>
  <Words>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Слайд 1</vt:lpstr>
      <vt:lpstr>           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Serj</dc:creator>
  <cp:lastModifiedBy>Serj</cp:lastModifiedBy>
  <cp:revision>5</cp:revision>
  <dcterms:created xsi:type="dcterms:W3CDTF">2015-11-21T17:14:28Z</dcterms:created>
  <dcterms:modified xsi:type="dcterms:W3CDTF">2015-11-21T17:55:51Z</dcterms:modified>
</cp:coreProperties>
</file>