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6" r:id="rId3"/>
    <p:sldId id="258" r:id="rId4"/>
    <p:sldId id="259" r:id="rId5"/>
    <p:sldId id="260" r:id="rId6"/>
    <p:sldId id="266" r:id="rId7"/>
    <p:sldId id="268" r:id="rId8"/>
    <p:sldId id="262" r:id="rId9"/>
    <p:sldId id="265" r:id="rId10"/>
    <p:sldId id="261" r:id="rId11"/>
    <p:sldId id="263" r:id="rId12"/>
    <p:sldId id="267" r:id="rId13"/>
    <p:sldId id="269" r:id="rId14"/>
    <p:sldId id="270" r:id="rId15"/>
    <p:sldId id="272" r:id="rId16"/>
    <p:sldId id="271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layer.myshared.ru/75201/data/images/img71.png" TargetMode="External"/><Relationship Id="rId2" Type="http://schemas.openxmlformats.org/officeDocument/2006/relationships/hyperlink" Target="http://www.wyckoffps.org/cms/lib7/NJ01000588/Centricity/Domain/249/clipart0255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mvs.kr.ua/images/b/1/tvorchestvo-na-temu-bezopasnogo-int_1.jpg" TargetMode="External"/><Relationship Id="rId5" Type="http://schemas.openxmlformats.org/officeDocument/2006/relationships/hyperlink" Target="http://ou122.omsk.obr55.ru/files/2013/07/&#1080;&#1085;&#1090;&#1077;&#1088;&#1085;&#1077;&#1090;.jpg" TargetMode="External"/><Relationship Id="rId4" Type="http://schemas.openxmlformats.org/officeDocument/2006/relationships/hyperlink" Target="https://im1-tub-ru.yandex.net/i?id=6e96cf7b0136546ee4218a68e9db987b&amp;n=33&amp;h=190&amp;w=25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Родительское собрание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«Интернет безопасность </a:t>
            </a:r>
          </a:p>
          <a:p>
            <a:pPr marL="0" indent="0"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для младших школьников»</a:t>
            </a:r>
          </a:p>
          <a:p>
            <a:pPr marL="0" indent="0" algn="ctr">
              <a:buNone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выполнил: учитель </a:t>
            </a:r>
          </a:p>
          <a:p>
            <a:pPr marL="0" indent="0" algn="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начальных классов</a:t>
            </a:r>
          </a:p>
          <a:p>
            <a:pPr marL="0" indent="0" algn="r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МАОУ «Гимназия № 2»</a:t>
            </a:r>
          </a:p>
          <a:p>
            <a:pPr marL="0" indent="0" algn="r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Нижний Новгород</a:t>
            </a:r>
          </a:p>
          <a:p>
            <a:pPr marL="0" indent="0" algn="r">
              <a:buNone/>
            </a:pP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Куталина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Вера Борисовна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4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691" y="228124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05691" y="228124"/>
            <a:ext cx="84587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Правила безопасности</a:t>
            </a:r>
            <a:br>
              <a:rPr lang="ru-RU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для родителей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056" y="1608379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9. Посещайте сеть вместе с детьми, делитесь с ними своим опытом использования интернета в образовательных целях.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Скажите детям, что далеко не всё, что они видят в Интернете – правда. Приучите их советоваться с Вами.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771" y="4509120"/>
            <a:ext cx="18288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52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11.  Научите детей тому, чтобы они уважали чужую собственность. Расскажите, что незаконное копирование музыки, фильмов, игр в Интернете  – кража.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12.  Научите детей уважать других, убедите, что правила вежливости одинаковы для реальной жизни и  Интернета.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8640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Правила безопасности</a:t>
            </a:r>
            <a:br>
              <a:rPr lang="ru-RU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для родителей</a:t>
            </a:r>
            <a:endParaRPr lang="ru-RU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6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866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marL="0" lvl="0" algn="ctr">
              <a:spcBef>
                <a:spcPts val="0"/>
              </a:spcBef>
            </a:pPr>
            <a:r>
              <a:rPr lang="ru-RU" sz="4400" b="1" dirty="0" smtClean="0">
                <a:solidFill>
                  <a:prstClr val="white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lang="ru-RU" sz="4000" dirty="0">
                <a:solidFill>
                  <a:prstClr val="white"/>
                </a:solidFill>
                <a:effectLst/>
                <a:ea typeface="+mn-ea"/>
                <a:cs typeface="+mn-cs"/>
              </a:rPr>
              <a:t/>
            </a:r>
            <a:br>
              <a:rPr lang="ru-RU" sz="4000" dirty="0">
                <a:solidFill>
                  <a:prstClr val="white"/>
                </a:solidFill>
                <a:effectLst/>
                <a:ea typeface="+mn-ea"/>
                <a:cs typeface="+mn-cs"/>
              </a:rPr>
            </a:br>
            <a:r>
              <a:rPr lang="ru-RU" sz="4400" b="1" kern="0" dirty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Инструкции по безопасному общению в чатах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184BB2"/>
              </a:buClr>
              <a:buSzTx/>
              <a:buNone/>
            </a:pPr>
            <a:r>
              <a:rPr lang="ru-RU" sz="28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Не доверяйте никому вашу личную информацию.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184BB2"/>
              </a:buClr>
              <a:buSzTx/>
              <a:buNone/>
            </a:pPr>
            <a:r>
              <a:rPr lang="ru-RU" sz="28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Сообщайте администратору чата о проявлениях оскорбительного поведения участников.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184BB2"/>
              </a:buClr>
              <a:buSzTx/>
              <a:buNone/>
            </a:pPr>
            <a:r>
              <a:rPr lang="ru-RU" sz="28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Если вам неприятно находиться в чате, покиньте его.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184BB2"/>
              </a:buClr>
              <a:buSzTx/>
              <a:buNone/>
            </a:pPr>
            <a:r>
              <a:rPr lang="ru-RU" sz="28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Если вам что-то не понравилось, обязательно расскажите об этом родителям.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184BB2"/>
              </a:buClr>
              <a:buSzTx/>
              <a:buNone/>
            </a:pPr>
            <a:r>
              <a:rPr lang="ru-RU" sz="28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Будьте тактичны по отношению к другим людям в чате.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31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05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n w="11430"/>
                <a:solidFill>
                  <a:srgbClr val="C00000"/>
                </a:solidFill>
                <a:effectLst>
                  <a:glow rad="101600">
                    <a:srgbClr val="C0504D">
                      <a:lumMod val="40000"/>
                      <a:lumOff val="60000"/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Линия помощи «Дети онлайн»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ctr">
              <a:spcBef>
                <a:spcPct val="20000"/>
              </a:spcBef>
              <a:buClrTx/>
              <a:buSzTx/>
              <a:buNone/>
              <a:defRPr/>
            </a:pPr>
            <a:r>
              <a:rPr lang="ru-RU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8-800-2500015</a:t>
            </a:r>
          </a:p>
          <a:p>
            <a:pPr marL="342900" lvl="0" indent="-342900" algn="ctr">
              <a:spcBef>
                <a:spcPct val="20000"/>
              </a:spcBef>
              <a:buClrTx/>
              <a:buSzTx/>
              <a:buNone/>
              <a:defRPr/>
            </a:pPr>
            <a:r>
              <a:rPr lang="ru-RU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(звонок по России бесплатный)</a:t>
            </a:r>
          </a:p>
          <a:p>
            <a:pPr marL="342900" lvl="0" indent="-342900" algn="ctr">
              <a:spcBef>
                <a:spcPct val="20000"/>
              </a:spcBef>
              <a:buClrTx/>
              <a:buSzTx/>
              <a:buNone/>
              <a:defRPr/>
            </a:pP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Звоните, если тебя оскорбили </a:t>
            </a:r>
          </a:p>
          <a:p>
            <a:pPr marL="342900" lvl="0" indent="-342900" algn="ctr">
              <a:spcBef>
                <a:spcPct val="20000"/>
              </a:spcBef>
              <a:buClrTx/>
              <a:buSzTx/>
              <a:buNone/>
              <a:defRPr/>
            </a:pP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или обманули в Интернете. </a:t>
            </a:r>
          </a:p>
          <a:p>
            <a:pPr marL="342900" lvl="0" indent="-342900" algn="ctr">
              <a:spcBef>
                <a:spcPct val="20000"/>
              </a:spcBef>
              <a:buClrTx/>
              <a:buSzTx/>
              <a:buNone/>
              <a:defRPr/>
            </a:pP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ты столкнулся с опасностью в сети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71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>
            <a:normAutofit fontScale="90000"/>
          </a:bodyPr>
          <a:lstStyle/>
          <a:p>
            <a:pPr marL="0" lvl="0" algn="ctr">
              <a:spcBef>
                <a:spcPts val="0"/>
              </a:spcBef>
            </a:pPr>
            <a:r>
              <a:rPr lang="ru-RU" sz="4400" b="1" dirty="0" smtClean="0">
                <a:solidFill>
                  <a:prstClr val="white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lang="ru-RU" sz="4000" dirty="0">
                <a:solidFill>
                  <a:prstClr val="white"/>
                </a:solidFill>
                <a:effectLst/>
                <a:ea typeface="+mn-ea"/>
                <a:cs typeface="+mn-cs"/>
              </a:rPr>
              <a:t/>
            </a:r>
            <a:br>
              <a:rPr lang="ru-RU" sz="4000" dirty="0">
                <a:solidFill>
                  <a:prstClr val="white"/>
                </a:solidFill>
                <a:effectLst/>
                <a:ea typeface="+mn-ea"/>
                <a:cs typeface="+mn-cs"/>
              </a:rPr>
            </a:br>
            <a:r>
              <a:rPr lang="ru-RU" sz="4400" b="1" kern="0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700" b="1" kern="0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184BB2"/>
              </a:buClr>
              <a:buSzTx/>
              <a:buNone/>
            </a:pPr>
            <a:r>
              <a:rPr lang="ru-RU" sz="28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48881"/>
            <a:ext cx="446449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71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Использованные ресурсы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643051"/>
            <a:ext cx="6072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Картинка школьник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http://www.wyckoffps.org/cms/lib7/NJ01000588/Centricity/Domain/249/clipart0255.jpg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64318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Компьютер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http://player.myshared.ru/75201/data/images/img71.png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2496" y="3870099"/>
            <a:ext cx="8325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Картинка интернет безопасность для детей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im1-tub-ru.yandex.net/i?id=6e96cf7b0136546ee4218a68e9db987b&amp;n=33&amp;h=190&amp;w=254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5" y="4747262"/>
            <a:ext cx="8319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Картинка ребёнок в интернете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5"/>
              </a:rPr>
              <a:t>://ou122.omsk.obr55.ru/files/2013/07/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5"/>
              </a:rPr>
              <a:t>интернет.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jpg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2496" y="5393593"/>
            <a:ext cx="8109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Картинка девочка и злоумышленник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umvs.kr.ua/images/b/1/tvorchestvo-na-temu-bezopasnogo-int_1.jpg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464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54868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профилактика правонарушений в интернете, повышение безопасности и правовой защищенности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детей в глобальной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сети.</a:t>
            </a:r>
          </a:p>
        </p:txBody>
      </p:sp>
      <p:pic>
        <p:nvPicPr>
          <p:cNvPr id="8194" name="Picture 2" descr="http://www.wyckoffps.org/cms/lib7/NJ01000588/Centricity/Domain/249/clipart02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000372"/>
            <a:ext cx="2857500" cy="3409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968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Тревожная статистика: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3059832" y="1646237"/>
            <a:ext cx="5760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44% детей подвергались сексуальным домогательствам в Интернете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183553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28% детей посещают порнографические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веб-страницы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1" y="5178689"/>
            <a:ext cx="4815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50% детей выходят в Интернет одни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2666170" cy="135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2455" y="3212924"/>
            <a:ext cx="2614617" cy="132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062666"/>
            <a:ext cx="2571768" cy="130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030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безопасности</a:t>
            </a:r>
            <a:b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для родителей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85721" y="1628775"/>
            <a:ext cx="8858280" cy="2157413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None/>
            </a:pPr>
            <a:r>
              <a:rPr lang="ru-RU" sz="1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 Ребенку </a:t>
            </a:r>
            <a:r>
              <a:rPr lang="ru-RU" sz="1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нужно знать, что нельзя </a:t>
            </a:r>
            <a:r>
              <a:rPr lang="ru-RU" sz="1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через Интернет </a:t>
            </a:r>
            <a:r>
              <a:rPr lang="ru-RU" sz="1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давать сведения о своем имени, возрасте, номере телефона, номере школы или домашнем адресе, и т.д. </a:t>
            </a:r>
            <a:endParaRPr lang="ru-RU" sz="1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player.myshared.ru/75201/data/images/img7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786190"/>
            <a:ext cx="3200400" cy="2495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122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101" y="692696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14290"/>
            <a:ext cx="7786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Правила безопасности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для родителей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643050"/>
            <a:ext cx="778674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Убедитесь, что у него нет доступа к номеру кредитной карты или банковским данным.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Научите ребенка использовать прозвища (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ники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при общении через Интернет: анонимность - отличный способ защиты. Не выкладывайте фотографии ребенка на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веб-страницах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или публичных форумах.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23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88640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Правила безопасности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для родителей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57367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Научите его, как следует поступать при столкновении с подозрительным материалом, расскажите, что не нужно нажимать на ссылки в электронных сообщениях от неизвестных источников, открывать различные вложения. Такие ссылки могут вести на нежелательные сайты, или содержать вирусы, которые заразят Ваш компьютер. Удаляйте с Вашего компьютера следы информации, которую нежелательно обнаружить Вашему ребенку.</a:t>
            </a:r>
          </a:p>
        </p:txBody>
      </p:sp>
    </p:spTree>
    <p:extLst>
      <p:ext uri="{BB962C8B-B14F-4D97-AF65-F5344CB8AC3E}">
        <p14:creationId xmlns:p14="http://schemas.microsoft.com/office/powerpoint/2010/main" val="171359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Правила безопасности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для родителей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13173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Отсутствием возможности видеть и слышать других пользователей легко воспользоваться. И 10-летний друг Вашего ребенка по чату в реальности может оказаться злоумышленником. Поэтому запретите ребенку назначать встречи с виртуальными знакомыми.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445224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Ребенок должен понять, что его виртуальный собеседник может выдавать себя за другого.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33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88640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Правила безопасности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для родителей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813173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Установите несколько четких и жестких правил для ребенка, чтобы контролировать расписание, время подключения и способ использования им Интернета. Убедитесь, что установленные правила выполняются. Особенно важно контролировать выход ребенка в Интернет в ночное время.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65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безопасности</a:t>
            </a: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 для родителей</a:t>
            </a:r>
            <a:r>
              <a:rPr lang="ru-RU" sz="4800" dirty="0"/>
              <a:t/>
            </a:r>
            <a:br>
              <a:rPr lang="ru-RU" sz="4800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0917" y="1628800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Хороший антивирус – союзник в защите Вашего ребенка от опасностей Интернета.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Ребенку не следует давать свой пароль кому-либо, за исключением взрослых членов семьи.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Следует объяснить ребенку, что он не должен делать того, что может стоить семье денег, кроме случаев, когда рядом с ним находятся родители.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102</TotalTime>
  <Words>558</Words>
  <Application>Microsoft Office PowerPoint</Application>
  <PresentationFormat>Экран (4:3)</PresentationFormat>
  <Paragraphs>75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Литейная</vt:lpstr>
      <vt:lpstr>Родительское собрание</vt:lpstr>
      <vt:lpstr>Презентация PowerPoint</vt:lpstr>
      <vt:lpstr>Тревожная статистика:</vt:lpstr>
      <vt:lpstr>  Правила безопасности   для родителей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  Правила безопасности   для родителей </vt:lpstr>
      <vt:lpstr>Презентация PowerPoint</vt:lpstr>
      <vt:lpstr>Презентация PowerPoint</vt:lpstr>
      <vt:lpstr>Презентация PowerPoint</vt:lpstr>
      <vt:lpstr>     Инструкции по безопасному общению в чатах</vt:lpstr>
      <vt:lpstr>Презентация PowerPoint</vt:lpstr>
      <vt:lpstr>Линия помощи «Дети онлайн»</vt:lpstr>
      <vt:lpstr>      Спасибо за внимание!</vt:lpstr>
      <vt:lpstr>Использованные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cp:lastModifiedBy>Даша</cp:lastModifiedBy>
  <cp:revision>13</cp:revision>
  <dcterms:modified xsi:type="dcterms:W3CDTF">2015-11-23T14:34:14Z</dcterms:modified>
</cp:coreProperties>
</file>